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6" r:id="rId3"/>
  </p:sldMasterIdLst>
  <p:notesMasterIdLst>
    <p:notesMasterId r:id="rId7"/>
  </p:notesMasterIdLst>
  <p:sldIdLst>
    <p:sldId id="256" r:id="rId4"/>
    <p:sldId id="311" r:id="rId5"/>
    <p:sldId id="265" r:id="rId6"/>
    <p:sldId id="308" r:id="rId8"/>
    <p:sldId id="372" r:id="rId9"/>
    <p:sldId id="373" r:id="rId10"/>
    <p:sldId id="374" r:id="rId11"/>
    <p:sldId id="282" r:id="rId12"/>
    <p:sldId id="341" r:id="rId13"/>
    <p:sldId id="312" r:id="rId14"/>
    <p:sldId id="376" r:id="rId15"/>
    <p:sldId id="313" r:id="rId16"/>
    <p:sldId id="314" r:id="rId17"/>
    <p:sldId id="315" r:id="rId18"/>
    <p:sldId id="316" r:id="rId19"/>
    <p:sldId id="317" r:id="rId20"/>
    <p:sldId id="318" r:id="rId21"/>
    <p:sldId id="319" r:id="rId22"/>
    <p:sldId id="320" r:id="rId23"/>
    <p:sldId id="321" r:id="rId24"/>
    <p:sldId id="322" r:id="rId25"/>
    <p:sldId id="323" r:id="rId26"/>
    <p:sldId id="324" r:id="rId27"/>
    <p:sldId id="325" r:id="rId28"/>
    <p:sldId id="326" r:id="rId29"/>
    <p:sldId id="327" r:id="rId30"/>
    <p:sldId id="328" r:id="rId31"/>
    <p:sldId id="329" r:id="rId32"/>
    <p:sldId id="330" r:id="rId33"/>
    <p:sldId id="377" r:id="rId34"/>
    <p:sldId id="331" r:id="rId35"/>
    <p:sldId id="334" r:id="rId36"/>
    <p:sldId id="333" r:id="rId37"/>
    <p:sldId id="332" r:id="rId38"/>
    <p:sldId id="340" r:id="rId39"/>
    <p:sldId id="342" r:id="rId40"/>
  </p:sldIdLst>
  <p:sldSz cx="9144000" cy="5143500" type="screen16x9"/>
  <p:notesSz cx="6858000" cy="9144000"/>
  <p:defaultTextStyle>
    <a:defPPr>
      <a:defRPr lang="zh-CN"/>
    </a:defPPr>
    <a:lvl1pPr marL="0" algn="l" defTabSz="822325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1pPr>
    <a:lvl2pPr marL="411480" algn="l" defTabSz="822325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2pPr>
    <a:lvl3pPr marL="822960" algn="l" defTabSz="822325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3pPr>
    <a:lvl4pPr marL="1234440" algn="l" defTabSz="822325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4pPr>
    <a:lvl5pPr marL="1645920" algn="l" defTabSz="822325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5pPr>
    <a:lvl6pPr marL="2057400" algn="l" defTabSz="822325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6pPr>
    <a:lvl7pPr marL="2468880" algn="l" defTabSz="822325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7pPr>
    <a:lvl8pPr marL="2880360" algn="l" defTabSz="822325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8pPr>
    <a:lvl9pPr marL="3291840" algn="l" defTabSz="822325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7173D"/>
    <a:srgbClr val="491F51"/>
    <a:srgbClr val="7D368B"/>
    <a:srgbClr val="E67C03"/>
    <a:srgbClr val="7EB756"/>
    <a:srgbClr val="07A275"/>
    <a:srgbClr val="3565AB"/>
    <a:srgbClr val="AF005B"/>
    <a:srgbClr val="DB012D"/>
    <a:srgbClr val="F3B8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265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84" y="96"/>
      </p:cViewPr>
      <p:guideLst>
        <p:guide orient="horz" pos="1660"/>
        <p:guide pos="284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-323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notesMaster" Target="notesMasters/notesMaster1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3" Type="http://schemas.openxmlformats.org/officeDocument/2006/relationships/tableStyles" Target="tableStyles.xml"/><Relationship Id="rId42" Type="http://schemas.openxmlformats.org/officeDocument/2006/relationships/viewProps" Target="viewProps.xml"/><Relationship Id="rId41" Type="http://schemas.openxmlformats.org/officeDocument/2006/relationships/presProps" Target="presProps.xml"/><Relationship Id="rId40" Type="http://schemas.openxmlformats.org/officeDocument/2006/relationships/slide" Target="slides/slide36.xml"/><Relationship Id="rId4" Type="http://schemas.openxmlformats.org/officeDocument/2006/relationships/slide" Target="slides/slide1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5D8BC5-20AA-4139-ADE1-A6D99383A9A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4C8FEE-774F-412B-8D80-45EC4AA1A6D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1451610" rtl="0" eaLnBrk="1" latinLnBrk="0" hangingPunct="1">
      <a:defRPr sz="1905" kern="1200">
        <a:solidFill>
          <a:schemeClr val="tx1"/>
        </a:solidFill>
        <a:latin typeface="+mn-lt"/>
        <a:ea typeface="+mn-ea"/>
        <a:cs typeface="+mn-cs"/>
      </a:defRPr>
    </a:lvl1pPr>
    <a:lvl2pPr marL="725805" algn="l" defTabSz="1451610" rtl="0" eaLnBrk="1" latinLnBrk="0" hangingPunct="1">
      <a:defRPr sz="1905" kern="1200">
        <a:solidFill>
          <a:schemeClr val="tx1"/>
        </a:solidFill>
        <a:latin typeface="+mn-lt"/>
        <a:ea typeface="+mn-ea"/>
        <a:cs typeface="+mn-cs"/>
      </a:defRPr>
    </a:lvl2pPr>
    <a:lvl3pPr marL="1451610" algn="l" defTabSz="1451610" rtl="0" eaLnBrk="1" latinLnBrk="0" hangingPunct="1">
      <a:defRPr sz="1905" kern="1200">
        <a:solidFill>
          <a:schemeClr val="tx1"/>
        </a:solidFill>
        <a:latin typeface="+mn-lt"/>
        <a:ea typeface="+mn-ea"/>
        <a:cs typeface="+mn-cs"/>
      </a:defRPr>
    </a:lvl3pPr>
    <a:lvl4pPr marL="2177415" algn="l" defTabSz="1451610" rtl="0" eaLnBrk="1" latinLnBrk="0" hangingPunct="1">
      <a:defRPr sz="1905" kern="1200">
        <a:solidFill>
          <a:schemeClr val="tx1"/>
        </a:solidFill>
        <a:latin typeface="+mn-lt"/>
        <a:ea typeface="+mn-ea"/>
        <a:cs typeface="+mn-cs"/>
      </a:defRPr>
    </a:lvl4pPr>
    <a:lvl5pPr marL="2903220" algn="l" defTabSz="1451610" rtl="0" eaLnBrk="1" latinLnBrk="0" hangingPunct="1">
      <a:defRPr sz="1905" kern="1200">
        <a:solidFill>
          <a:schemeClr val="tx1"/>
        </a:solidFill>
        <a:latin typeface="+mn-lt"/>
        <a:ea typeface="+mn-ea"/>
        <a:cs typeface="+mn-cs"/>
      </a:defRPr>
    </a:lvl5pPr>
    <a:lvl6pPr marL="3629025" algn="l" defTabSz="1451610" rtl="0" eaLnBrk="1" latinLnBrk="0" hangingPunct="1">
      <a:defRPr sz="1905" kern="1200">
        <a:solidFill>
          <a:schemeClr val="tx1"/>
        </a:solidFill>
        <a:latin typeface="+mn-lt"/>
        <a:ea typeface="+mn-ea"/>
        <a:cs typeface="+mn-cs"/>
      </a:defRPr>
    </a:lvl6pPr>
    <a:lvl7pPr marL="4354830" algn="l" defTabSz="1451610" rtl="0" eaLnBrk="1" latinLnBrk="0" hangingPunct="1">
      <a:defRPr sz="1905" kern="1200">
        <a:solidFill>
          <a:schemeClr val="tx1"/>
        </a:solidFill>
        <a:latin typeface="+mn-lt"/>
        <a:ea typeface="+mn-ea"/>
        <a:cs typeface="+mn-cs"/>
      </a:defRPr>
    </a:lvl7pPr>
    <a:lvl8pPr marL="5080635" algn="l" defTabSz="1451610" rtl="0" eaLnBrk="1" latinLnBrk="0" hangingPunct="1">
      <a:defRPr sz="1905" kern="1200">
        <a:solidFill>
          <a:schemeClr val="tx1"/>
        </a:solidFill>
        <a:latin typeface="+mn-lt"/>
        <a:ea typeface="+mn-ea"/>
        <a:cs typeface="+mn-cs"/>
      </a:defRPr>
    </a:lvl8pPr>
    <a:lvl9pPr marL="5806440" algn="l" defTabSz="1451610" rtl="0" eaLnBrk="1" latinLnBrk="0" hangingPunct="1">
      <a:defRPr sz="1905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4C8FEE-774F-412B-8D80-45EC4AA1A6D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4C8FEE-774F-412B-8D80-45EC4AA1A6D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4C8FEE-774F-412B-8D80-45EC4AA1A6D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4C8FEE-774F-412B-8D80-45EC4AA1A6D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4C8FEE-774F-412B-8D80-45EC4AA1A6D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4C8FEE-774F-412B-8D80-45EC4AA1A6D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4C8FEE-774F-412B-8D80-45EC4AA1A6D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4C8FEE-774F-412B-8D80-45EC4AA1A6D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4C8FEE-774F-412B-8D80-45EC4AA1A6D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4C8FEE-774F-412B-8D80-45EC4AA1A6D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4C8FEE-774F-412B-8D80-45EC4AA1A6D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4C8FEE-774F-412B-8D80-45EC4AA1A6D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4C8FEE-774F-412B-8D80-45EC4AA1A6D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4C8FEE-774F-412B-8D80-45EC4AA1A6D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4C8FEE-774F-412B-8D80-45EC4AA1A6D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4C8FEE-774F-412B-8D80-45EC4AA1A6D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4C8FEE-774F-412B-8D80-45EC4AA1A6D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4C8FEE-774F-412B-8D80-45EC4AA1A6D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4C8FEE-774F-412B-8D80-45EC4AA1A6D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4C8FEE-774F-412B-8D80-45EC4AA1A6D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4C8FEE-774F-412B-8D80-45EC4AA1A6D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4C8FEE-774F-412B-8D80-45EC4AA1A6D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4C8FEE-774F-412B-8D80-45EC4AA1A6D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4C8FEE-774F-412B-8D80-45EC4AA1A6D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4C8FEE-774F-412B-8D80-45EC4AA1A6D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4C8FEE-774F-412B-8D80-45EC4AA1A6D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r>
              <a:rPr lang="zh-CN" altLang="en-US" dirty="0" smtClean="0"/>
              <a:t>模板来自于 </a:t>
            </a:r>
            <a:r>
              <a:rPr lang="en-US" altLang="zh-CN" smtClean="0"/>
              <a:t>http://www.ypppt.com</a:t>
            </a:r>
            <a:endParaRPr lang="zh-CN" altLang="en-US" dirty="0" smtClean="0"/>
          </a:p>
        </p:txBody>
      </p:sp>
      <p:sp>
        <p:nvSpPr>
          <p:cNvPr id="614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E5ED1824-6DB2-4029-B0DF-1D3CDCF11CDA}" type="slidenum">
              <a:rPr lang="zh-CN" altLang="en-US" smtClean="0">
                <a:solidFill>
                  <a:prstClr val="black"/>
                </a:solidFill>
                <a:latin typeface="Calibri" panose="020F0502020204030204" pitchFamily="34" charset="0"/>
                <a:ea typeface="宋体" panose="02010600030101010101" pitchFamily="2" charset="-122"/>
              </a:rPr>
            </a:fld>
            <a:endParaRPr lang="zh-CN" altLang="en-US" smtClean="0">
              <a:solidFill>
                <a:prstClr val="black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4C8FEE-774F-412B-8D80-45EC4AA1A6D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4C8FEE-774F-412B-8D80-45EC4AA1A6D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4C8FEE-774F-412B-8D80-45EC4AA1A6D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4C8FEE-774F-412B-8D80-45EC4AA1A6D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4C8FEE-774F-412B-8D80-45EC4AA1A6D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4C8FEE-774F-412B-8D80-45EC4AA1A6D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 userDrawn="1"/>
        </p:nvGrpSpPr>
        <p:grpSpPr>
          <a:xfrm>
            <a:off x="0" y="400050"/>
            <a:ext cx="9144000" cy="211722"/>
            <a:chOff x="0" y="457200"/>
            <a:chExt cx="9144000" cy="211722"/>
          </a:xfrm>
        </p:grpSpPr>
        <p:sp>
          <p:nvSpPr>
            <p:cNvPr id="2" name="矩形 1"/>
            <p:cNvSpPr/>
            <p:nvPr userDrawn="1"/>
          </p:nvSpPr>
          <p:spPr>
            <a:xfrm>
              <a:off x="0" y="457200"/>
              <a:ext cx="9144000" cy="457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/>
            <p:cNvSpPr/>
            <p:nvPr userDrawn="1"/>
          </p:nvSpPr>
          <p:spPr>
            <a:xfrm>
              <a:off x="0" y="544503"/>
              <a:ext cx="9144000" cy="1244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7" name="直接连接符 6"/>
          <p:cNvCxnSpPr/>
          <p:nvPr userDrawn="1"/>
        </p:nvCxnSpPr>
        <p:spPr>
          <a:xfrm flipH="1">
            <a:off x="1038225" y="4667041"/>
            <a:ext cx="7252358" cy="9734"/>
          </a:xfrm>
          <a:prstGeom prst="line">
            <a:avLst/>
          </a:prstGeom>
          <a:ln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圆角矩形 2"/>
          <p:cNvSpPr/>
          <p:nvPr userDrawn="1"/>
        </p:nvSpPr>
        <p:spPr>
          <a:xfrm>
            <a:off x="304081" y="203478"/>
            <a:ext cx="4608512" cy="607486"/>
          </a:xfrm>
          <a:prstGeom prst="roundRect">
            <a:avLst>
              <a:gd name="adj" fmla="val 50000"/>
            </a:avLst>
          </a:prstGeom>
          <a:solidFill>
            <a:srgbClr val="F3F3F3"/>
          </a:solidFill>
          <a:ln>
            <a:gradFill>
              <a:gsLst>
                <a:gs pos="100000">
                  <a:schemeClr val="accent1">
                    <a:lumMod val="5000"/>
                    <a:lumOff val="95000"/>
                  </a:schemeClr>
                </a:gs>
                <a:gs pos="0">
                  <a:schemeClr val="bg1">
                    <a:lumMod val="85000"/>
                  </a:schemeClr>
                </a:gs>
              </a:gsLst>
              <a:lin ang="5400000" scaled="1"/>
            </a:gradFill>
          </a:ln>
          <a:effectLst>
            <a:innerShdw blurRad="76200" dist="38100" dir="16200000">
              <a:prstClr val="black">
                <a:alpha val="37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圆角矩形 3"/>
          <p:cNvSpPr/>
          <p:nvPr userDrawn="1"/>
        </p:nvSpPr>
        <p:spPr>
          <a:xfrm flipH="1">
            <a:off x="412093" y="291197"/>
            <a:ext cx="4392488" cy="43204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00000">
                <a:schemeClr val="accent1">
                  <a:lumMod val="0"/>
                  <a:lumOff val="100000"/>
                </a:schemeClr>
              </a:gs>
              <a:gs pos="0">
                <a:schemeClr val="bg1"/>
              </a:gs>
            </a:gsLst>
            <a:lin ang="0" scaled="1"/>
            <a:tileRect/>
          </a:gra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5400000" scaled="1"/>
            </a:gradFill>
          </a:ln>
          <a:effectLst>
            <a:innerShdw blurRad="76200" dist="38100" dir="16200000">
              <a:prstClr val="black">
                <a:alpha val="37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0" y="401715"/>
            <a:ext cx="9144000" cy="193750"/>
          </a:xfrm>
          <a:prstGeom prst="rect">
            <a:avLst/>
          </a:prstGeom>
          <a:gradFill>
            <a:gsLst>
              <a:gs pos="100000">
                <a:schemeClr val="accent1">
                  <a:lumMod val="5000"/>
                  <a:lumOff val="95000"/>
                </a:schemeClr>
              </a:gs>
              <a:gs pos="0">
                <a:schemeClr val="bg1">
                  <a:lumMod val="85000"/>
                </a:schemeClr>
              </a:gs>
            </a:gsLst>
            <a:lin ang="5400000" scaled="1"/>
          </a:gradFill>
          <a:ln>
            <a:gradFill>
              <a:gsLst>
                <a:gs pos="0">
                  <a:schemeClr val="accent1">
                    <a:lumMod val="0"/>
                    <a:lumOff val="100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5400000" scaled="1"/>
            </a:gradFill>
          </a:ln>
          <a:effectLst>
            <a:innerShdw blurRad="25400" dir="16200000">
              <a:prstClr val="black">
                <a:alpha val="2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" name="组合 8"/>
          <p:cNvGrpSpPr/>
          <p:nvPr userDrawn="1"/>
        </p:nvGrpSpPr>
        <p:grpSpPr>
          <a:xfrm>
            <a:off x="420915" y="221949"/>
            <a:ext cx="3322410" cy="503060"/>
            <a:chOff x="992415" y="1314149"/>
            <a:chExt cx="3998686" cy="503060"/>
          </a:xfrm>
          <a:effectLst>
            <a:outerShdw blurRad="228600" dist="101600" dir="8100000" algn="tr" rotWithShape="0">
              <a:prstClr val="black">
                <a:alpha val="27000"/>
              </a:prstClr>
            </a:outerShdw>
          </a:effectLst>
        </p:grpSpPr>
        <p:sp>
          <p:nvSpPr>
            <p:cNvPr id="10" name="圆角矩形 9"/>
            <p:cNvSpPr/>
            <p:nvPr userDrawn="1"/>
          </p:nvSpPr>
          <p:spPr>
            <a:xfrm>
              <a:off x="992415" y="1314149"/>
              <a:ext cx="3998686" cy="50306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bg1"/>
                </a:gs>
                <a:gs pos="0">
                  <a:schemeClr val="bg1">
                    <a:lumMod val="85000"/>
                  </a:schemeClr>
                </a:gs>
              </a:gsLst>
              <a:lin ang="5400000" scaled="1"/>
              <a:tileRect/>
            </a:gradFill>
            <a:ln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>
                      <a:lumMod val="85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圆角矩形 10"/>
            <p:cNvSpPr/>
            <p:nvPr userDrawn="1"/>
          </p:nvSpPr>
          <p:spPr>
            <a:xfrm>
              <a:off x="1114425" y="1379488"/>
              <a:ext cx="3790950" cy="372382"/>
            </a:xfrm>
            <a:prstGeom prst="roundRect">
              <a:avLst>
                <a:gd name="adj" fmla="val 50000"/>
              </a:avLst>
            </a:prstGeom>
            <a:noFill/>
            <a:ln>
              <a:gradFill>
                <a:gsLst>
                  <a:gs pos="0">
                    <a:schemeClr val="accent1">
                      <a:lumMod val="0"/>
                      <a:lumOff val="100000"/>
                    </a:schemeClr>
                  </a:gs>
                  <a:gs pos="100000">
                    <a:schemeClr val="bg1">
                      <a:lumMod val="9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3" name="直接连接符 2"/>
          <p:cNvCxnSpPr/>
          <p:nvPr userDrawn="1"/>
        </p:nvCxnSpPr>
        <p:spPr>
          <a:xfrm>
            <a:off x="0" y="4686853"/>
            <a:ext cx="8267700" cy="0"/>
          </a:xfrm>
          <a:prstGeom prst="line">
            <a:avLst/>
          </a:prstGeom>
          <a:ln w="19050">
            <a:solidFill>
              <a:schemeClr val="accent1">
                <a:alpha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组合 14"/>
          <p:cNvGrpSpPr/>
          <p:nvPr userDrawn="1"/>
        </p:nvGrpSpPr>
        <p:grpSpPr>
          <a:xfrm>
            <a:off x="3333751" y="4410075"/>
            <a:ext cx="2087030" cy="553556"/>
            <a:chOff x="1439069" y="3145971"/>
            <a:chExt cx="4608512" cy="607486"/>
          </a:xfrm>
        </p:grpSpPr>
        <p:sp>
          <p:nvSpPr>
            <p:cNvPr id="13" name="圆角矩形 12"/>
            <p:cNvSpPr/>
            <p:nvPr userDrawn="1"/>
          </p:nvSpPr>
          <p:spPr>
            <a:xfrm>
              <a:off x="1439069" y="3145971"/>
              <a:ext cx="4608512" cy="607486"/>
            </a:xfrm>
            <a:prstGeom prst="roundRect">
              <a:avLst>
                <a:gd name="adj" fmla="val 50000"/>
              </a:avLst>
            </a:prstGeom>
            <a:solidFill>
              <a:srgbClr val="F3F3F3"/>
            </a:solidFill>
            <a:ln>
              <a:gradFill>
                <a:gsLst>
                  <a:gs pos="100000">
                    <a:schemeClr val="accent1">
                      <a:lumMod val="5000"/>
                      <a:lumOff val="95000"/>
                    </a:schemeClr>
                  </a:gs>
                  <a:gs pos="0">
                    <a:schemeClr val="bg1">
                      <a:lumMod val="85000"/>
                    </a:schemeClr>
                  </a:gs>
                </a:gsLst>
                <a:lin ang="5400000" scaled="1"/>
              </a:gradFill>
            </a:ln>
            <a:effectLst>
              <a:innerShdw blurRad="76200" dist="38100" dir="16200000">
                <a:prstClr val="black">
                  <a:alpha val="37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圆角矩形 13"/>
            <p:cNvSpPr/>
            <p:nvPr userDrawn="1"/>
          </p:nvSpPr>
          <p:spPr>
            <a:xfrm flipH="1">
              <a:off x="1638879" y="3233690"/>
              <a:ext cx="4208891" cy="432048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accent1">
                    <a:lumMod val="0"/>
                    <a:lumOff val="100000"/>
                  </a:schemeClr>
                </a:gs>
                <a:gs pos="0">
                  <a:schemeClr val="bg1"/>
                </a:gs>
              </a:gsLst>
              <a:lin ang="0" scaled="1"/>
              <a:tileRect/>
            </a:gradFill>
            <a:ln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>
                      <a:lumMod val="85000"/>
                    </a:schemeClr>
                  </a:gs>
                </a:gsLst>
                <a:lin ang="5400000" scaled="1"/>
              </a:gradFill>
            </a:ln>
            <a:effectLst>
              <a:innerShdw blurRad="76200" dist="38100" dir="16200000">
                <a:prstClr val="black">
                  <a:alpha val="37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dirty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dirty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1.xml"/><Relationship Id="rId3" Type="http://schemas.openxmlformats.org/officeDocument/2006/relationships/slideLayout" Target="../slideLayouts/slideLayout10.xml"/><Relationship Id="rId2" Type="http://schemas.openxmlformats.org/officeDocument/2006/relationships/slideLayout" Target="../slideLayouts/slideLayout9.xml"/><Relationship Id="rId12" Type="http://schemas.openxmlformats.org/officeDocument/2006/relationships/theme" Target="../theme/theme2.xml"/><Relationship Id="rId11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7.xml"/><Relationship Id="rId1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六边形 5"/>
          <p:cNvSpPr/>
          <p:nvPr userDrawn="1"/>
        </p:nvSpPr>
        <p:spPr>
          <a:xfrm>
            <a:off x="8277487" y="4397310"/>
            <a:ext cx="679327" cy="585627"/>
          </a:xfrm>
          <a:prstGeom prst="hexagon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accent1">
                  <a:tint val="0"/>
                </a:scheme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8471303" y="4536236"/>
            <a:ext cx="4059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420D8690-BA95-4C5F-9FD2-74ED12AEFEE6}" type="slidenum">
              <a:rPr lang="zh-CN" altLang="en-US" sz="1400" smtClean="0"/>
            </a:fld>
            <a:endParaRPr lang="zh-CN" altLang="en-US" sz="110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800"/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800"/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800"/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  <p:sldLayoutId id="2147483660" r:id="rId4"/>
    <p:sldLayoutId id="2147483661" r:id="rId5"/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0.png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0.png"/><Relationship Id="rId1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6.png"/></Relationships>
</file>

<file path=ppt/slides/_rels/slide2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6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image" Target="../media/image4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0.pn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8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image" Target="../media/image5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7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58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组合 74"/>
          <p:cNvGrpSpPr/>
          <p:nvPr/>
        </p:nvGrpSpPr>
        <p:grpSpPr>
          <a:xfrm>
            <a:off x="-574791" y="-419518"/>
            <a:ext cx="1149581" cy="991018"/>
            <a:chOff x="7867650" y="287030"/>
            <a:chExt cx="2647950" cy="2282716"/>
          </a:xfrm>
        </p:grpSpPr>
        <p:sp>
          <p:nvSpPr>
            <p:cNvPr id="76" name="六边形 75"/>
            <p:cNvSpPr/>
            <p:nvPr/>
          </p:nvSpPr>
          <p:spPr>
            <a:xfrm>
              <a:off x="7867650" y="287030"/>
              <a:ext cx="2647950" cy="2282716"/>
            </a:xfrm>
            <a:prstGeom prst="hexagon">
              <a:avLst/>
            </a:prstGeom>
            <a:gradFill flip="none" rotWithShape="1">
              <a:gsLst>
                <a:gs pos="0">
                  <a:schemeClr val="bg1">
                    <a:lumMod val="83000"/>
                  </a:schemeClr>
                </a:gs>
                <a:gs pos="100000">
                  <a:schemeClr val="bg1"/>
                </a:gs>
              </a:gsLst>
              <a:lin ang="13500000" scaled="1"/>
              <a:tileRect/>
            </a:gradFill>
            <a:ln>
              <a:noFill/>
            </a:ln>
            <a:effectLst>
              <a:outerShdw blurRad="381000" dist="190500" dir="2700000" algn="tl" rotWithShape="0">
                <a:prstClr val="black">
                  <a:alpha val="40000"/>
                </a:prstClr>
              </a:outerShdw>
              <a:softEdge rad="381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" name="六边形 76"/>
            <p:cNvSpPr/>
            <p:nvPr/>
          </p:nvSpPr>
          <p:spPr>
            <a:xfrm>
              <a:off x="7867650" y="287030"/>
              <a:ext cx="2647950" cy="2282716"/>
            </a:xfrm>
            <a:prstGeom prst="hexagon">
              <a:avLst/>
            </a:prstGeom>
            <a:gradFill flip="none" rotWithShape="1">
              <a:gsLst>
                <a:gs pos="0">
                  <a:schemeClr val="bg1">
                    <a:lumMod val="90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ln w="76200">
              <a:gradFill flip="none" rotWithShape="1">
                <a:gsLst>
                  <a:gs pos="0">
                    <a:schemeClr val="accent1">
                      <a:lumMod val="0"/>
                      <a:lumOff val="100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softEdge rad="381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76" name="组合 175"/>
          <p:cNvGrpSpPr/>
          <p:nvPr/>
        </p:nvGrpSpPr>
        <p:grpSpPr>
          <a:xfrm>
            <a:off x="311034" y="-914818"/>
            <a:ext cx="1149581" cy="991018"/>
            <a:chOff x="7867650" y="287030"/>
            <a:chExt cx="2647950" cy="2282716"/>
          </a:xfrm>
        </p:grpSpPr>
        <p:sp>
          <p:nvSpPr>
            <p:cNvPr id="177" name="六边形 176"/>
            <p:cNvSpPr/>
            <p:nvPr/>
          </p:nvSpPr>
          <p:spPr>
            <a:xfrm>
              <a:off x="7867650" y="287030"/>
              <a:ext cx="2647950" cy="2282716"/>
            </a:xfrm>
            <a:prstGeom prst="hexagon">
              <a:avLst/>
            </a:prstGeom>
            <a:gradFill flip="none" rotWithShape="1">
              <a:gsLst>
                <a:gs pos="0">
                  <a:schemeClr val="bg1">
                    <a:lumMod val="83000"/>
                  </a:schemeClr>
                </a:gs>
                <a:gs pos="100000">
                  <a:schemeClr val="bg1"/>
                </a:gs>
              </a:gsLst>
              <a:lin ang="13500000" scaled="1"/>
              <a:tileRect/>
            </a:gradFill>
            <a:ln>
              <a:noFill/>
            </a:ln>
            <a:effectLst>
              <a:outerShdw blurRad="381000" dist="190500" dir="2700000" algn="tl" rotWithShape="0">
                <a:prstClr val="black">
                  <a:alpha val="40000"/>
                </a:prstClr>
              </a:outerShdw>
              <a:softEdge rad="381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8" name="六边形 177"/>
            <p:cNvSpPr/>
            <p:nvPr/>
          </p:nvSpPr>
          <p:spPr>
            <a:xfrm>
              <a:off x="7867650" y="287030"/>
              <a:ext cx="2647950" cy="2282716"/>
            </a:xfrm>
            <a:prstGeom prst="hexagon">
              <a:avLst/>
            </a:prstGeom>
            <a:gradFill flip="none" rotWithShape="1">
              <a:gsLst>
                <a:gs pos="0">
                  <a:schemeClr val="bg1">
                    <a:lumMod val="90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ln w="76200">
              <a:gradFill flip="none" rotWithShape="1">
                <a:gsLst>
                  <a:gs pos="0">
                    <a:schemeClr val="accent1">
                      <a:lumMod val="0"/>
                      <a:lumOff val="100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softEdge rad="381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79" name="组合 178"/>
          <p:cNvGrpSpPr/>
          <p:nvPr/>
        </p:nvGrpSpPr>
        <p:grpSpPr>
          <a:xfrm>
            <a:off x="1206384" y="-419518"/>
            <a:ext cx="1149581" cy="991018"/>
            <a:chOff x="7867650" y="287030"/>
            <a:chExt cx="2647950" cy="2282716"/>
          </a:xfrm>
        </p:grpSpPr>
        <p:sp>
          <p:nvSpPr>
            <p:cNvPr id="180" name="六边形 179"/>
            <p:cNvSpPr/>
            <p:nvPr/>
          </p:nvSpPr>
          <p:spPr>
            <a:xfrm>
              <a:off x="7867650" y="287030"/>
              <a:ext cx="2647950" cy="2282716"/>
            </a:xfrm>
            <a:prstGeom prst="hexagon">
              <a:avLst/>
            </a:prstGeom>
            <a:gradFill flip="none" rotWithShape="1">
              <a:gsLst>
                <a:gs pos="0">
                  <a:schemeClr val="bg1">
                    <a:lumMod val="83000"/>
                  </a:schemeClr>
                </a:gs>
                <a:gs pos="100000">
                  <a:schemeClr val="bg1"/>
                </a:gs>
              </a:gsLst>
              <a:lin ang="13500000" scaled="1"/>
              <a:tileRect/>
            </a:gradFill>
            <a:ln>
              <a:noFill/>
            </a:ln>
            <a:effectLst>
              <a:outerShdw blurRad="381000" dist="190500" dir="2700000" algn="tl" rotWithShape="0">
                <a:prstClr val="black">
                  <a:alpha val="40000"/>
                </a:prstClr>
              </a:outerShdw>
              <a:softEdge rad="381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1" name="六边形 180"/>
            <p:cNvSpPr/>
            <p:nvPr/>
          </p:nvSpPr>
          <p:spPr>
            <a:xfrm>
              <a:off x="7867650" y="287030"/>
              <a:ext cx="2647950" cy="2282716"/>
            </a:xfrm>
            <a:prstGeom prst="hexagon">
              <a:avLst/>
            </a:prstGeom>
            <a:gradFill flip="none" rotWithShape="1">
              <a:gsLst>
                <a:gs pos="0">
                  <a:schemeClr val="bg1">
                    <a:lumMod val="90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ln w="76200">
              <a:gradFill flip="none" rotWithShape="1">
                <a:gsLst>
                  <a:gs pos="0">
                    <a:schemeClr val="accent1">
                      <a:lumMod val="0"/>
                      <a:lumOff val="100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softEdge rad="381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82" name="组合 181"/>
          <p:cNvGrpSpPr/>
          <p:nvPr/>
        </p:nvGrpSpPr>
        <p:grpSpPr>
          <a:xfrm>
            <a:off x="2127952" y="-914818"/>
            <a:ext cx="1149581" cy="991018"/>
            <a:chOff x="7867650" y="287030"/>
            <a:chExt cx="2647950" cy="2282716"/>
          </a:xfrm>
        </p:grpSpPr>
        <p:sp>
          <p:nvSpPr>
            <p:cNvPr id="183" name="六边形 182"/>
            <p:cNvSpPr/>
            <p:nvPr/>
          </p:nvSpPr>
          <p:spPr>
            <a:xfrm>
              <a:off x="7867650" y="287030"/>
              <a:ext cx="2647950" cy="2282716"/>
            </a:xfrm>
            <a:prstGeom prst="hexagon">
              <a:avLst/>
            </a:prstGeom>
            <a:gradFill flip="none" rotWithShape="1">
              <a:gsLst>
                <a:gs pos="0">
                  <a:schemeClr val="bg1">
                    <a:lumMod val="83000"/>
                  </a:schemeClr>
                </a:gs>
                <a:gs pos="100000">
                  <a:schemeClr val="bg1"/>
                </a:gs>
              </a:gsLst>
              <a:lin ang="13500000" scaled="1"/>
              <a:tileRect/>
            </a:gradFill>
            <a:ln>
              <a:noFill/>
            </a:ln>
            <a:effectLst>
              <a:outerShdw blurRad="381000" dist="190500" dir="2700000" algn="tl" rotWithShape="0">
                <a:prstClr val="black">
                  <a:alpha val="40000"/>
                </a:prstClr>
              </a:outerShdw>
              <a:softEdge rad="381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4" name="六边形 183"/>
            <p:cNvSpPr/>
            <p:nvPr/>
          </p:nvSpPr>
          <p:spPr>
            <a:xfrm>
              <a:off x="7867650" y="287030"/>
              <a:ext cx="2647950" cy="2282716"/>
            </a:xfrm>
            <a:prstGeom prst="hexagon">
              <a:avLst/>
            </a:prstGeom>
            <a:gradFill flip="none" rotWithShape="1">
              <a:gsLst>
                <a:gs pos="0">
                  <a:schemeClr val="bg1">
                    <a:lumMod val="90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ln w="76200">
              <a:gradFill flip="none" rotWithShape="1">
                <a:gsLst>
                  <a:gs pos="0">
                    <a:schemeClr val="accent1">
                      <a:lumMod val="0"/>
                      <a:lumOff val="100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softEdge rad="381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85" name="组合 184"/>
          <p:cNvGrpSpPr/>
          <p:nvPr/>
        </p:nvGrpSpPr>
        <p:grpSpPr>
          <a:xfrm>
            <a:off x="3944870" y="-914818"/>
            <a:ext cx="1149581" cy="991018"/>
            <a:chOff x="7867650" y="287030"/>
            <a:chExt cx="2647950" cy="2282716"/>
          </a:xfrm>
        </p:grpSpPr>
        <p:sp>
          <p:nvSpPr>
            <p:cNvPr id="186" name="六边形 185"/>
            <p:cNvSpPr/>
            <p:nvPr/>
          </p:nvSpPr>
          <p:spPr>
            <a:xfrm>
              <a:off x="7867650" y="287030"/>
              <a:ext cx="2647950" cy="2282716"/>
            </a:xfrm>
            <a:prstGeom prst="hexagon">
              <a:avLst/>
            </a:prstGeom>
            <a:gradFill flip="none" rotWithShape="1">
              <a:gsLst>
                <a:gs pos="0">
                  <a:schemeClr val="bg1">
                    <a:lumMod val="83000"/>
                  </a:schemeClr>
                </a:gs>
                <a:gs pos="100000">
                  <a:schemeClr val="bg1"/>
                </a:gs>
              </a:gsLst>
              <a:lin ang="13500000" scaled="1"/>
              <a:tileRect/>
            </a:gradFill>
            <a:ln>
              <a:noFill/>
            </a:ln>
            <a:effectLst>
              <a:outerShdw blurRad="381000" dist="190500" dir="2700000" algn="tl" rotWithShape="0">
                <a:prstClr val="black">
                  <a:alpha val="40000"/>
                </a:prstClr>
              </a:outerShdw>
              <a:softEdge rad="381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7" name="六边形 186"/>
            <p:cNvSpPr/>
            <p:nvPr/>
          </p:nvSpPr>
          <p:spPr>
            <a:xfrm>
              <a:off x="7867650" y="287030"/>
              <a:ext cx="2647950" cy="2282716"/>
            </a:xfrm>
            <a:prstGeom prst="hexagon">
              <a:avLst/>
            </a:prstGeom>
            <a:gradFill flip="none" rotWithShape="1">
              <a:gsLst>
                <a:gs pos="0">
                  <a:schemeClr val="bg1">
                    <a:lumMod val="90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ln w="76200">
              <a:gradFill flip="none" rotWithShape="1">
                <a:gsLst>
                  <a:gs pos="0">
                    <a:schemeClr val="accent1">
                      <a:lumMod val="0"/>
                      <a:lumOff val="100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softEdge rad="381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88" name="组合 187"/>
          <p:cNvGrpSpPr/>
          <p:nvPr/>
        </p:nvGrpSpPr>
        <p:grpSpPr>
          <a:xfrm>
            <a:off x="5761788" y="-914818"/>
            <a:ext cx="1149581" cy="991018"/>
            <a:chOff x="7867650" y="287030"/>
            <a:chExt cx="2647950" cy="2282716"/>
          </a:xfrm>
        </p:grpSpPr>
        <p:sp>
          <p:nvSpPr>
            <p:cNvPr id="189" name="六边形 188"/>
            <p:cNvSpPr/>
            <p:nvPr/>
          </p:nvSpPr>
          <p:spPr>
            <a:xfrm>
              <a:off x="7867650" y="287030"/>
              <a:ext cx="2647950" cy="2282716"/>
            </a:xfrm>
            <a:prstGeom prst="hexagon">
              <a:avLst/>
            </a:prstGeom>
            <a:gradFill flip="none" rotWithShape="1">
              <a:gsLst>
                <a:gs pos="0">
                  <a:schemeClr val="bg1">
                    <a:lumMod val="83000"/>
                  </a:schemeClr>
                </a:gs>
                <a:gs pos="100000">
                  <a:schemeClr val="bg1"/>
                </a:gs>
              </a:gsLst>
              <a:lin ang="13500000" scaled="1"/>
              <a:tileRect/>
            </a:gradFill>
            <a:ln>
              <a:noFill/>
            </a:ln>
            <a:effectLst>
              <a:outerShdw blurRad="381000" dist="190500" dir="2700000" algn="tl" rotWithShape="0">
                <a:prstClr val="black">
                  <a:alpha val="40000"/>
                </a:prstClr>
              </a:outerShdw>
              <a:softEdge rad="381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0" name="六边形 189"/>
            <p:cNvSpPr/>
            <p:nvPr/>
          </p:nvSpPr>
          <p:spPr>
            <a:xfrm>
              <a:off x="7867650" y="287030"/>
              <a:ext cx="2647950" cy="2282716"/>
            </a:xfrm>
            <a:prstGeom prst="hexagon">
              <a:avLst/>
            </a:prstGeom>
            <a:gradFill flip="none" rotWithShape="1">
              <a:gsLst>
                <a:gs pos="0">
                  <a:schemeClr val="bg1">
                    <a:lumMod val="90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ln w="76200">
              <a:gradFill flip="none" rotWithShape="1">
                <a:gsLst>
                  <a:gs pos="0">
                    <a:schemeClr val="accent1">
                      <a:lumMod val="0"/>
                      <a:lumOff val="100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softEdge rad="381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91" name="组合 190"/>
          <p:cNvGrpSpPr/>
          <p:nvPr/>
        </p:nvGrpSpPr>
        <p:grpSpPr>
          <a:xfrm>
            <a:off x="7578706" y="-914818"/>
            <a:ext cx="1149581" cy="991018"/>
            <a:chOff x="7867650" y="287030"/>
            <a:chExt cx="2647950" cy="2282716"/>
          </a:xfrm>
        </p:grpSpPr>
        <p:sp>
          <p:nvSpPr>
            <p:cNvPr id="192" name="六边形 191"/>
            <p:cNvSpPr/>
            <p:nvPr/>
          </p:nvSpPr>
          <p:spPr>
            <a:xfrm>
              <a:off x="7867650" y="287030"/>
              <a:ext cx="2647950" cy="2282716"/>
            </a:xfrm>
            <a:prstGeom prst="hexagon">
              <a:avLst/>
            </a:prstGeom>
            <a:gradFill flip="none" rotWithShape="1">
              <a:gsLst>
                <a:gs pos="0">
                  <a:schemeClr val="bg1">
                    <a:lumMod val="83000"/>
                  </a:schemeClr>
                </a:gs>
                <a:gs pos="100000">
                  <a:schemeClr val="bg1"/>
                </a:gs>
              </a:gsLst>
              <a:lin ang="13500000" scaled="1"/>
              <a:tileRect/>
            </a:gradFill>
            <a:ln>
              <a:noFill/>
            </a:ln>
            <a:effectLst>
              <a:outerShdw blurRad="381000" dist="190500" dir="2700000" algn="tl" rotWithShape="0">
                <a:prstClr val="black">
                  <a:alpha val="40000"/>
                </a:prstClr>
              </a:outerShdw>
              <a:softEdge rad="381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3" name="六边形 192"/>
            <p:cNvSpPr/>
            <p:nvPr/>
          </p:nvSpPr>
          <p:spPr>
            <a:xfrm>
              <a:off x="7867650" y="287030"/>
              <a:ext cx="2647950" cy="2282716"/>
            </a:xfrm>
            <a:prstGeom prst="hexagon">
              <a:avLst/>
            </a:prstGeom>
            <a:gradFill flip="none" rotWithShape="1">
              <a:gsLst>
                <a:gs pos="0">
                  <a:schemeClr val="bg1">
                    <a:lumMod val="90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ln w="76200">
              <a:gradFill flip="none" rotWithShape="1">
                <a:gsLst>
                  <a:gs pos="0">
                    <a:schemeClr val="accent1">
                      <a:lumMod val="0"/>
                      <a:lumOff val="100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softEdge rad="381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94" name="组合 193"/>
          <p:cNvGrpSpPr/>
          <p:nvPr/>
        </p:nvGrpSpPr>
        <p:grpSpPr>
          <a:xfrm>
            <a:off x="3036411" y="-419518"/>
            <a:ext cx="1149581" cy="991018"/>
            <a:chOff x="7867650" y="287030"/>
            <a:chExt cx="2647950" cy="2282716"/>
          </a:xfrm>
        </p:grpSpPr>
        <p:sp>
          <p:nvSpPr>
            <p:cNvPr id="195" name="六边形 194"/>
            <p:cNvSpPr/>
            <p:nvPr/>
          </p:nvSpPr>
          <p:spPr>
            <a:xfrm>
              <a:off x="7867650" y="287030"/>
              <a:ext cx="2647950" cy="2282716"/>
            </a:xfrm>
            <a:prstGeom prst="hexagon">
              <a:avLst/>
            </a:prstGeom>
            <a:gradFill flip="none" rotWithShape="1">
              <a:gsLst>
                <a:gs pos="0">
                  <a:schemeClr val="bg1">
                    <a:lumMod val="83000"/>
                  </a:schemeClr>
                </a:gs>
                <a:gs pos="100000">
                  <a:schemeClr val="bg1"/>
                </a:gs>
              </a:gsLst>
              <a:lin ang="13500000" scaled="1"/>
              <a:tileRect/>
            </a:gradFill>
            <a:ln>
              <a:noFill/>
            </a:ln>
            <a:effectLst>
              <a:outerShdw blurRad="381000" dist="190500" dir="2700000" algn="tl" rotWithShape="0">
                <a:prstClr val="black">
                  <a:alpha val="40000"/>
                </a:prstClr>
              </a:outerShdw>
              <a:softEdge rad="381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6" name="六边形 195"/>
            <p:cNvSpPr/>
            <p:nvPr/>
          </p:nvSpPr>
          <p:spPr>
            <a:xfrm>
              <a:off x="7867650" y="287030"/>
              <a:ext cx="2647950" cy="2282716"/>
            </a:xfrm>
            <a:prstGeom prst="hexagon">
              <a:avLst/>
            </a:prstGeom>
            <a:gradFill flip="none" rotWithShape="1">
              <a:gsLst>
                <a:gs pos="0">
                  <a:schemeClr val="bg1">
                    <a:lumMod val="90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ln w="76200">
              <a:gradFill flip="none" rotWithShape="1">
                <a:gsLst>
                  <a:gs pos="0">
                    <a:schemeClr val="accent1">
                      <a:lumMod val="0"/>
                      <a:lumOff val="100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softEdge rad="381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97" name="组合 196"/>
          <p:cNvGrpSpPr/>
          <p:nvPr/>
        </p:nvGrpSpPr>
        <p:grpSpPr>
          <a:xfrm>
            <a:off x="4866438" y="-419518"/>
            <a:ext cx="1149581" cy="991018"/>
            <a:chOff x="7867650" y="287030"/>
            <a:chExt cx="2647950" cy="2282716"/>
          </a:xfrm>
        </p:grpSpPr>
        <p:sp>
          <p:nvSpPr>
            <p:cNvPr id="198" name="六边形 197"/>
            <p:cNvSpPr/>
            <p:nvPr/>
          </p:nvSpPr>
          <p:spPr>
            <a:xfrm>
              <a:off x="7867650" y="287030"/>
              <a:ext cx="2647950" cy="2282716"/>
            </a:xfrm>
            <a:prstGeom prst="hexagon">
              <a:avLst/>
            </a:prstGeom>
            <a:gradFill flip="none" rotWithShape="1">
              <a:gsLst>
                <a:gs pos="0">
                  <a:schemeClr val="bg1">
                    <a:lumMod val="83000"/>
                  </a:schemeClr>
                </a:gs>
                <a:gs pos="100000">
                  <a:schemeClr val="bg1"/>
                </a:gs>
              </a:gsLst>
              <a:lin ang="13500000" scaled="1"/>
              <a:tileRect/>
            </a:gradFill>
            <a:ln>
              <a:noFill/>
            </a:ln>
            <a:effectLst>
              <a:outerShdw blurRad="381000" dist="190500" dir="2700000" algn="tl" rotWithShape="0">
                <a:prstClr val="black">
                  <a:alpha val="40000"/>
                </a:prstClr>
              </a:outerShdw>
              <a:softEdge rad="381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9" name="六边形 198"/>
            <p:cNvSpPr/>
            <p:nvPr/>
          </p:nvSpPr>
          <p:spPr>
            <a:xfrm>
              <a:off x="7867650" y="287030"/>
              <a:ext cx="2647950" cy="2282716"/>
            </a:xfrm>
            <a:prstGeom prst="hexagon">
              <a:avLst/>
            </a:prstGeom>
            <a:gradFill flip="none" rotWithShape="1">
              <a:gsLst>
                <a:gs pos="0">
                  <a:schemeClr val="bg1">
                    <a:lumMod val="90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ln w="76200">
              <a:gradFill flip="none" rotWithShape="1">
                <a:gsLst>
                  <a:gs pos="0">
                    <a:schemeClr val="accent1">
                      <a:lumMod val="0"/>
                      <a:lumOff val="100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softEdge rad="381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00" name="组合 199"/>
          <p:cNvGrpSpPr/>
          <p:nvPr/>
        </p:nvGrpSpPr>
        <p:grpSpPr>
          <a:xfrm>
            <a:off x="6696465" y="-419518"/>
            <a:ext cx="1149581" cy="991018"/>
            <a:chOff x="7867650" y="287030"/>
            <a:chExt cx="2647950" cy="2282716"/>
          </a:xfrm>
        </p:grpSpPr>
        <p:sp>
          <p:nvSpPr>
            <p:cNvPr id="201" name="六边形 200"/>
            <p:cNvSpPr/>
            <p:nvPr/>
          </p:nvSpPr>
          <p:spPr>
            <a:xfrm>
              <a:off x="7867650" y="287030"/>
              <a:ext cx="2647950" cy="2282716"/>
            </a:xfrm>
            <a:prstGeom prst="hexagon">
              <a:avLst/>
            </a:prstGeom>
            <a:gradFill flip="none" rotWithShape="1">
              <a:gsLst>
                <a:gs pos="0">
                  <a:schemeClr val="bg1">
                    <a:lumMod val="83000"/>
                  </a:schemeClr>
                </a:gs>
                <a:gs pos="100000">
                  <a:schemeClr val="bg1"/>
                </a:gs>
              </a:gsLst>
              <a:lin ang="13500000" scaled="1"/>
              <a:tileRect/>
            </a:gradFill>
            <a:ln>
              <a:noFill/>
            </a:ln>
            <a:effectLst>
              <a:outerShdw blurRad="381000" dist="190500" dir="2700000" algn="tl" rotWithShape="0">
                <a:prstClr val="black">
                  <a:alpha val="40000"/>
                </a:prstClr>
              </a:outerShdw>
              <a:softEdge rad="381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2" name="六边形 201"/>
            <p:cNvSpPr/>
            <p:nvPr/>
          </p:nvSpPr>
          <p:spPr>
            <a:xfrm>
              <a:off x="7867650" y="287030"/>
              <a:ext cx="2647950" cy="2282716"/>
            </a:xfrm>
            <a:prstGeom prst="hexagon">
              <a:avLst/>
            </a:prstGeom>
            <a:gradFill flip="none" rotWithShape="1">
              <a:gsLst>
                <a:gs pos="0">
                  <a:schemeClr val="bg1">
                    <a:lumMod val="90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ln w="76200">
              <a:gradFill flip="none" rotWithShape="1">
                <a:gsLst>
                  <a:gs pos="0">
                    <a:schemeClr val="accent1">
                      <a:lumMod val="0"/>
                      <a:lumOff val="100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softEdge rad="381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03" name="组合 202"/>
          <p:cNvGrpSpPr/>
          <p:nvPr/>
        </p:nvGrpSpPr>
        <p:grpSpPr>
          <a:xfrm>
            <a:off x="8526492" y="-419518"/>
            <a:ext cx="1149581" cy="991018"/>
            <a:chOff x="7867650" y="287030"/>
            <a:chExt cx="2647950" cy="2282716"/>
          </a:xfrm>
        </p:grpSpPr>
        <p:sp>
          <p:nvSpPr>
            <p:cNvPr id="204" name="六边形 203"/>
            <p:cNvSpPr/>
            <p:nvPr/>
          </p:nvSpPr>
          <p:spPr>
            <a:xfrm>
              <a:off x="7867650" y="287030"/>
              <a:ext cx="2647950" cy="2282716"/>
            </a:xfrm>
            <a:prstGeom prst="hexagon">
              <a:avLst/>
            </a:prstGeom>
            <a:gradFill flip="none" rotWithShape="1">
              <a:gsLst>
                <a:gs pos="0">
                  <a:schemeClr val="bg1">
                    <a:lumMod val="83000"/>
                  </a:schemeClr>
                </a:gs>
                <a:gs pos="100000">
                  <a:schemeClr val="bg1"/>
                </a:gs>
              </a:gsLst>
              <a:lin ang="13500000" scaled="1"/>
              <a:tileRect/>
            </a:gradFill>
            <a:ln>
              <a:noFill/>
            </a:ln>
            <a:effectLst>
              <a:outerShdw blurRad="381000" dist="190500" dir="2700000" algn="tl" rotWithShape="0">
                <a:prstClr val="black">
                  <a:alpha val="40000"/>
                </a:prstClr>
              </a:outerShdw>
              <a:softEdge rad="381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5" name="六边形 204"/>
            <p:cNvSpPr/>
            <p:nvPr/>
          </p:nvSpPr>
          <p:spPr>
            <a:xfrm>
              <a:off x="7867650" y="287030"/>
              <a:ext cx="2647950" cy="2282716"/>
            </a:xfrm>
            <a:prstGeom prst="hexagon">
              <a:avLst/>
            </a:prstGeom>
            <a:gradFill flip="none" rotWithShape="1">
              <a:gsLst>
                <a:gs pos="0">
                  <a:schemeClr val="bg1">
                    <a:lumMod val="90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ln w="76200">
              <a:gradFill flip="none" rotWithShape="1">
                <a:gsLst>
                  <a:gs pos="0">
                    <a:schemeClr val="accent1">
                      <a:lumMod val="0"/>
                      <a:lumOff val="100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softEdge rad="381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06" name="组合 205"/>
          <p:cNvGrpSpPr/>
          <p:nvPr/>
        </p:nvGrpSpPr>
        <p:grpSpPr>
          <a:xfrm>
            <a:off x="-574791" y="609600"/>
            <a:ext cx="1149581" cy="991018"/>
            <a:chOff x="7867650" y="287030"/>
            <a:chExt cx="2647950" cy="2282716"/>
          </a:xfrm>
        </p:grpSpPr>
        <p:sp>
          <p:nvSpPr>
            <p:cNvPr id="207" name="六边形 206"/>
            <p:cNvSpPr/>
            <p:nvPr/>
          </p:nvSpPr>
          <p:spPr>
            <a:xfrm>
              <a:off x="7867650" y="287030"/>
              <a:ext cx="2647950" cy="2282716"/>
            </a:xfrm>
            <a:prstGeom prst="hexagon">
              <a:avLst/>
            </a:prstGeom>
            <a:gradFill flip="none" rotWithShape="1">
              <a:gsLst>
                <a:gs pos="0">
                  <a:schemeClr val="bg1">
                    <a:lumMod val="83000"/>
                  </a:schemeClr>
                </a:gs>
                <a:gs pos="100000">
                  <a:schemeClr val="bg1"/>
                </a:gs>
              </a:gsLst>
              <a:lin ang="13500000" scaled="1"/>
              <a:tileRect/>
            </a:gradFill>
            <a:ln>
              <a:noFill/>
            </a:ln>
            <a:effectLst>
              <a:outerShdw blurRad="381000" dist="190500" dir="2700000" algn="tl" rotWithShape="0">
                <a:prstClr val="black">
                  <a:alpha val="40000"/>
                </a:prstClr>
              </a:outerShdw>
              <a:softEdge rad="381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8" name="六边形 207"/>
            <p:cNvSpPr/>
            <p:nvPr/>
          </p:nvSpPr>
          <p:spPr>
            <a:xfrm>
              <a:off x="7867650" y="287030"/>
              <a:ext cx="2647950" cy="2282716"/>
            </a:xfrm>
            <a:prstGeom prst="hexagon">
              <a:avLst/>
            </a:prstGeom>
            <a:gradFill flip="none" rotWithShape="1">
              <a:gsLst>
                <a:gs pos="0">
                  <a:schemeClr val="bg1">
                    <a:lumMod val="90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ln w="76200">
              <a:gradFill flip="none" rotWithShape="1">
                <a:gsLst>
                  <a:gs pos="0">
                    <a:schemeClr val="accent1">
                      <a:lumMod val="0"/>
                      <a:lumOff val="100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softEdge rad="381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09" name="组合 208"/>
          <p:cNvGrpSpPr/>
          <p:nvPr/>
        </p:nvGrpSpPr>
        <p:grpSpPr>
          <a:xfrm>
            <a:off x="-574791" y="1638718"/>
            <a:ext cx="1149581" cy="991018"/>
            <a:chOff x="7867650" y="287030"/>
            <a:chExt cx="2647950" cy="2282716"/>
          </a:xfrm>
        </p:grpSpPr>
        <p:sp>
          <p:nvSpPr>
            <p:cNvPr id="210" name="六边形 209"/>
            <p:cNvSpPr/>
            <p:nvPr/>
          </p:nvSpPr>
          <p:spPr>
            <a:xfrm>
              <a:off x="7867650" y="287030"/>
              <a:ext cx="2647950" cy="2282716"/>
            </a:xfrm>
            <a:prstGeom prst="hexagon">
              <a:avLst/>
            </a:prstGeom>
            <a:gradFill flip="none" rotWithShape="1">
              <a:gsLst>
                <a:gs pos="0">
                  <a:schemeClr val="bg1">
                    <a:lumMod val="83000"/>
                  </a:schemeClr>
                </a:gs>
                <a:gs pos="100000">
                  <a:schemeClr val="bg1"/>
                </a:gs>
              </a:gsLst>
              <a:lin ang="13500000" scaled="1"/>
              <a:tileRect/>
            </a:gradFill>
            <a:ln>
              <a:noFill/>
            </a:ln>
            <a:effectLst>
              <a:outerShdw blurRad="381000" dist="190500" dir="2700000" algn="tl" rotWithShape="0">
                <a:prstClr val="black">
                  <a:alpha val="40000"/>
                </a:prstClr>
              </a:outerShdw>
              <a:softEdge rad="381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1" name="六边形 210"/>
            <p:cNvSpPr/>
            <p:nvPr/>
          </p:nvSpPr>
          <p:spPr>
            <a:xfrm>
              <a:off x="7867650" y="287030"/>
              <a:ext cx="2647950" cy="2282716"/>
            </a:xfrm>
            <a:prstGeom prst="hexagon">
              <a:avLst/>
            </a:prstGeom>
            <a:gradFill flip="none" rotWithShape="1">
              <a:gsLst>
                <a:gs pos="0">
                  <a:schemeClr val="bg1">
                    <a:lumMod val="90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ln w="76200">
              <a:gradFill flip="none" rotWithShape="1">
                <a:gsLst>
                  <a:gs pos="0">
                    <a:schemeClr val="accent1">
                      <a:lumMod val="0"/>
                      <a:lumOff val="100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softEdge rad="381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12" name="组合 211"/>
          <p:cNvGrpSpPr/>
          <p:nvPr/>
        </p:nvGrpSpPr>
        <p:grpSpPr>
          <a:xfrm>
            <a:off x="-574791" y="2667836"/>
            <a:ext cx="1149581" cy="991018"/>
            <a:chOff x="7867650" y="287030"/>
            <a:chExt cx="2647950" cy="2282716"/>
          </a:xfrm>
        </p:grpSpPr>
        <p:sp>
          <p:nvSpPr>
            <p:cNvPr id="213" name="六边形 212"/>
            <p:cNvSpPr/>
            <p:nvPr/>
          </p:nvSpPr>
          <p:spPr>
            <a:xfrm>
              <a:off x="7867650" y="287030"/>
              <a:ext cx="2647950" cy="2282716"/>
            </a:xfrm>
            <a:prstGeom prst="hexagon">
              <a:avLst/>
            </a:prstGeom>
            <a:gradFill flip="none" rotWithShape="1">
              <a:gsLst>
                <a:gs pos="0">
                  <a:schemeClr val="bg1">
                    <a:lumMod val="83000"/>
                  </a:schemeClr>
                </a:gs>
                <a:gs pos="100000">
                  <a:schemeClr val="bg1"/>
                </a:gs>
              </a:gsLst>
              <a:lin ang="13500000" scaled="1"/>
              <a:tileRect/>
            </a:gradFill>
            <a:ln>
              <a:noFill/>
            </a:ln>
            <a:effectLst>
              <a:outerShdw blurRad="381000" dist="190500" dir="2700000" algn="tl" rotWithShape="0">
                <a:prstClr val="black">
                  <a:alpha val="40000"/>
                </a:prstClr>
              </a:outerShdw>
              <a:softEdge rad="381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4" name="六边形 213"/>
            <p:cNvSpPr/>
            <p:nvPr/>
          </p:nvSpPr>
          <p:spPr>
            <a:xfrm>
              <a:off x="7867650" y="287030"/>
              <a:ext cx="2647950" cy="2282716"/>
            </a:xfrm>
            <a:prstGeom prst="hexagon">
              <a:avLst/>
            </a:prstGeom>
            <a:gradFill flip="none" rotWithShape="1">
              <a:gsLst>
                <a:gs pos="0">
                  <a:schemeClr val="bg1">
                    <a:lumMod val="90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ln w="76200">
              <a:gradFill flip="none" rotWithShape="1">
                <a:gsLst>
                  <a:gs pos="0">
                    <a:schemeClr val="accent1">
                      <a:lumMod val="0"/>
                      <a:lumOff val="100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softEdge rad="381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15" name="组合 214"/>
          <p:cNvGrpSpPr/>
          <p:nvPr/>
        </p:nvGrpSpPr>
        <p:grpSpPr>
          <a:xfrm>
            <a:off x="-574791" y="3696954"/>
            <a:ext cx="1149581" cy="991018"/>
            <a:chOff x="7867650" y="287030"/>
            <a:chExt cx="2647950" cy="2282716"/>
          </a:xfrm>
        </p:grpSpPr>
        <p:sp>
          <p:nvSpPr>
            <p:cNvPr id="216" name="六边形 215"/>
            <p:cNvSpPr/>
            <p:nvPr/>
          </p:nvSpPr>
          <p:spPr>
            <a:xfrm>
              <a:off x="7867650" y="287030"/>
              <a:ext cx="2647950" cy="2282716"/>
            </a:xfrm>
            <a:prstGeom prst="hexagon">
              <a:avLst/>
            </a:prstGeom>
            <a:gradFill flip="none" rotWithShape="1">
              <a:gsLst>
                <a:gs pos="0">
                  <a:schemeClr val="bg1">
                    <a:lumMod val="83000"/>
                  </a:schemeClr>
                </a:gs>
                <a:gs pos="100000">
                  <a:schemeClr val="bg1"/>
                </a:gs>
              </a:gsLst>
              <a:lin ang="13500000" scaled="1"/>
              <a:tileRect/>
            </a:gradFill>
            <a:ln>
              <a:noFill/>
            </a:ln>
            <a:effectLst>
              <a:outerShdw blurRad="381000" dist="190500" dir="2700000" algn="tl" rotWithShape="0">
                <a:prstClr val="black">
                  <a:alpha val="40000"/>
                </a:prstClr>
              </a:outerShdw>
              <a:softEdge rad="381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7" name="六边形 216"/>
            <p:cNvSpPr/>
            <p:nvPr/>
          </p:nvSpPr>
          <p:spPr>
            <a:xfrm>
              <a:off x="7867650" y="287030"/>
              <a:ext cx="2647950" cy="2282716"/>
            </a:xfrm>
            <a:prstGeom prst="hexagon">
              <a:avLst/>
            </a:prstGeom>
            <a:gradFill flip="none" rotWithShape="1">
              <a:gsLst>
                <a:gs pos="0">
                  <a:schemeClr val="bg1">
                    <a:lumMod val="90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ln w="76200">
              <a:gradFill flip="none" rotWithShape="1">
                <a:gsLst>
                  <a:gs pos="0">
                    <a:schemeClr val="accent1">
                      <a:lumMod val="0"/>
                      <a:lumOff val="100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softEdge rad="381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18" name="组合 217"/>
          <p:cNvGrpSpPr/>
          <p:nvPr/>
        </p:nvGrpSpPr>
        <p:grpSpPr>
          <a:xfrm>
            <a:off x="-574791" y="4726072"/>
            <a:ext cx="1149581" cy="991018"/>
            <a:chOff x="7867650" y="287030"/>
            <a:chExt cx="2647950" cy="2282716"/>
          </a:xfrm>
        </p:grpSpPr>
        <p:sp>
          <p:nvSpPr>
            <p:cNvPr id="219" name="六边形 218"/>
            <p:cNvSpPr/>
            <p:nvPr/>
          </p:nvSpPr>
          <p:spPr>
            <a:xfrm>
              <a:off x="7867650" y="287030"/>
              <a:ext cx="2647950" cy="2282716"/>
            </a:xfrm>
            <a:prstGeom prst="hexagon">
              <a:avLst/>
            </a:prstGeom>
            <a:gradFill flip="none" rotWithShape="1">
              <a:gsLst>
                <a:gs pos="0">
                  <a:schemeClr val="bg1">
                    <a:lumMod val="83000"/>
                  </a:schemeClr>
                </a:gs>
                <a:gs pos="100000">
                  <a:schemeClr val="bg1"/>
                </a:gs>
              </a:gsLst>
              <a:lin ang="13500000" scaled="1"/>
              <a:tileRect/>
            </a:gradFill>
            <a:ln>
              <a:noFill/>
            </a:ln>
            <a:effectLst>
              <a:outerShdw blurRad="381000" dist="190500" dir="2700000" algn="tl" rotWithShape="0">
                <a:prstClr val="black">
                  <a:alpha val="40000"/>
                </a:prstClr>
              </a:outerShdw>
              <a:softEdge rad="381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0" name="六边形 219"/>
            <p:cNvSpPr/>
            <p:nvPr/>
          </p:nvSpPr>
          <p:spPr>
            <a:xfrm>
              <a:off x="7867650" y="287030"/>
              <a:ext cx="2647950" cy="2282716"/>
            </a:xfrm>
            <a:prstGeom prst="hexagon">
              <a:avLst/>
            </a:prstGeom>
            <a:gradFill flip="none" rotWithShape="1">
              <a:gsLst>
                <a:gs pos="0">
                  <a:schemeClr val="bg1">
                    <a:lumMod val="90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ln w="76200">
              <a:gradFill flip="none" rotWithShape="1">
                <a:gsLst>
                  <a:gs pos="0">
                    <a:schemeClr val="accent1">
                      <a:lumMod val="0"/>
                      <a:lumOff val="100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softEdge rad="381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21" name="组合 220"/>
          <p:cNvGrpSpPr/>
          <p:nvPr/>
        </p:nvGrpSpPr>
        <p:grpSpPr>
          <a:xfrm>
            <a:off x="8526492" y="609600"/>
            <a:ext cx="1149581" cy="991018"/>
            <a:chOff x="7867650" y="287030"/>
            <a:chExt cx="2647950" cy="2282716"/>
          </a:xfrm>
        </p:grpSpPr>
        <p:sp>
          <p:nvSpPr>
            <p:cNvPr id="222" name="六边形 221"/>
            <p:cNvSpPr/>
            <p:nvPr/>
          </p:nvSpPr>
          <p:spPr>
            <a:xfrm>
              <a:off x="7867650" y="287030"/>
              <a:ext cx="2647950" cy="2282716"/>
            </a:xfrm>
            <a:prstGeom prst="hexagon">
              <a:avLst/>
            </a:prstGeom>
            <a:gradFill flip="none" rotWithShape="1">
              <a:gsLst>
                <a:gs pos="0">
                  <a:schemeClr val="bg1">
                    <a:lumMod val="83000"/>
                  </a:schemeClr>
                </a:gs>
                <a:gs pos="100000">
                  <a:schemeClr val="bg1"/>
                </a:gs>
              </a:gsLst>
              <a:lin ang="13500000" scaled="1"/>
              <a:tileRect/>
            </a:gradFill>
            <a:ln>
              <a:noFill/>
            </a:ln>
            <a:effectLst>
              <a:outerShdw blurRad="381000" dist="190500" dir="2700000" algn="tl" rotWithShape="0">
                <a:prstClr val="black">
                  <a:alpha val="40000"/>
                </a:prstClr>
              </a:outerShdw>
              <a:softEdge rad="381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3" name="六边形 222"/>
            <p:cNvSpPr/>
            <p:nvPr/>
          </p:nvSpPr>
          <p:spPr>
            <a:xfrm>
              <a:off x="7867650" y="287030"/>
              <a:ext cx="2647950" cy="2282716"/>
            </a:xfrm>
            <a:prstGeom prst="hexagon">
              <a:avLst/>
            </a:prstGeom>
            <a:gradFill flip="none" rotWithShape="1">
              <a:gsLst>
                <a:gs pos="0">
                  <a:schemeClr val="bg1">
                    <a:lumMod val="90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ln w="76200">
              <a:gradFill flip="none" rotWithShape="1">
                <a:gsLst>
                  <a:gs pos="0">
                    <a:schemeClr val="accent1">
                      <a:lumMod val="0"/>
                      <a:lumOff val="100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softEdge rad="381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24" name="组合 223"/>
          <p:cNvGrpSpPr/>
          <p:nvPr/>
        </p:nvGrpSpPr>
        <p:grpSpPr>
          <a:xfrm>
            <a:off x="8526492" y="1638718"/>
            <a:ext cx="1149581" cy="991018"/>
            <a:chOff x="7867650" y="287030"/>
            <a:chExt cx="2647950" cy="2282716"/>
          </a:xfrm>
        </p:grpSpPr>
        <p:sp>
          <p:nvSpPr>
            <p:cNvPr id="225" name="六边形 224"/>
            <p:cNvSpPr/>
            <p:nvPr/>
          </p:nvSpPr>
          <p:spPr>
            <a:xfrm>
              <a:off x="7867650" y="287030"/>
              <a:ext cx="2647950" cy="2282716"/>
            </a:xfrm>
            <a:prstGeom prst="hexagon">
              <a:avLst/>
            </a:prstGeom>
            <a:gradFill flip="none" rotWithShape="1">
              <a:gsLst>
                <a:gs pos="0">
                  <a:schemeClr val="bg1">
                    <a:lumMod val="83000"/>
                  </a:schemeClr>
                </a:gs>
                <a:gs pos="100000">
                  <a:schemeClr val="bg1"/>
                </a:gs>
              </a:gsLst>
              <a:lin ang="13500000" scaled="1"/>
              <a:tileRect/>
            </a:gradFill>
            <a:ln>
              <a:noFill/>
            </a:ln>
            <a:effectLst>
              <a:outerShdw blurRad="381000" dist="190500" dir="2700000" algn="tl" rotWithShape="0">
                <a:prstClr val="black">
                  <a:alpha val="40000"/>
                </a:prstClr>
              </a:outerShdw>
              <a:softEdge rad="381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6" name="六边形 225"/>
            <p:cNvSpPr/>
            <p:nvPr/>
          </p:nvSpPr>
          <p:spPr>
            <a:xfrm>
              <a:off x="7867650" y="287030"/>
              <a:ext cx="2647950" cy="2282716"/>
            </a:xfrm>
            <a:prstGeom prst="hexagon">
              <a:avLst/>
            </a:prstGeom>
            <a:gradFill flip="none" rotWithShape="1">
              <a:gsLst>
                <a:gs pos="0">
                  <a:schemeClr val="bg1">
                    <a:lumMod val="90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ln w="76200">
              <a:gradFill flip="none" rotWithShape="1">
                <a:gsLst>
                  <a:gs pos="0">
                    <a:schemeClr val="accent1">
                      <a:lumMod val="0"/>
                      <a:lumOff val="100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softEdge rad="381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27" name="组合 226"/>
          <p:cNvGrpSpPr/>
          <p:nvPr/>
        </p:nvGrpSpPr>
        <p:grpSpPr>
          <a:xfrm>
            <a:off x="8526492" y="2667836"/>
            <a:ext cx="1149581" cy="991018"/>
            <a:chOff x="7867650" y="287030"/>
            <a:chExt cx="2647950" cy="2282716"/>
          </a:xfrm>
        </p:grpSpPr>
        <p:sp>
          <p:nvSpPr>
            <p:cNvPr id="228" name="六边形 227"/>
            <p:cNvSpPr/>
            <p:nvPr/>
          </p:nvSpPr>
          <p:spPr>
            <a:xfrm>
              <a:off x="7867650" y="287030"/>
              <a:ext cx="2647950" cy="2282716"/>
            </a:xfrm>
            <a:prstGeom prst="hexagon">
              <a:avLst/>
            </a:prstGeom>
            <a:gradFill flip="none" rotWithShape="1">
              <a:gsLst>
                <a:gs pos="0">
                  <a:schemeClr val="bg1">
                    <a:lumMod val="83000"/>
                  </a:schemeClr>
                </a:gs>
                <a:gs pos="100000">
                  <a:schemeClr val="bg1"/>
                </a:gs>
              </a:gsLst>
              <a:lin ang="13500000" scaled="1"/>
              <a:tileRect/>
            </a:gradFill>
            <a:ln>
              <a:noFill/>
            </a:ln>
            <a:effectLst>
              <a:outerShdw blurRad="381000" dist="190500" dir="2700000" algn="tl" rotWithShape="0">
                <a:prstClr val="black">
                  <a:alpha val="40000"/>
                </a:prstClr>
              </a:outerShdw>
              <a:softEdge rad="381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9" name="六边形 228"/>
            <p:cNvSpPr/>
            <p:nvPr/>
          </p:nvSpPr>
          <p:spPr>
            <a:xfrm>
              <a:off x="7867650" y="287030"/>
              <a:ext cx="2647950" cy="2282716"/>
            </a:xfrm>
            <a:prstGeom prst="hexagon">
              <a:avLst/>
            </a:prstGeom>
            <a:gradFill flip="none" rotWithShape="1">
              <a:gsLst>
                <a:gs pos="0">
                  <a:schemeClr val="bg1">
                    <a:lumMod val="90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ln w="76200">
              <a:gradFill flip="none" rotWithShape="1">
                <a:gsLst>
                  <a:gs pos="0">
                    <a:schemeClr val="accent1">
                      <a:lumMod val="0"/>
                      <a:lumOff val="100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softEdge rad="381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30" name="组合 229"/>
          <p:cNvGrpSpPr/>
          <p:nvPr/>
        </p:nvGrpSpPr>
        <p:grpSpPr>
          <a:xfrm>
            <a:off x="8526492" y="3696954"/>
            <a:ext cx="1149581" cy="991018"/>
            <a:chOff x="7867650" y="287030"/>
            <a:chExt cx="2647950" cy="2282716"/>
          </a:xfrm>
        </p:grpSpPr>
        <p:sp>
          <p:nvSpPr>
            <p:cNvPr id="231" name="六边形 230"/>
            <p:cNvSpPr/>
            <p:nvPr/>
          </p:nvSpPr>
          <p:spPr>
            <a:xfrm>
              <a:off x="7867650" y="287030"/>
              <a:ext cx="2647950" cy="2282716"/>
            </a:xfrm>
            <a:prstGeom prst="hexagon">
              <a:avLst/>
            </a:prstGeom>
            <a:gradFill flip="none" rotWithShape="1">
              <a:gsLst>
                <a:gs pos="0">
                  <a:schemeClr val="bg1">
                    <a:lumMod val="83000"/>
                  </a:schemeClr>
                </a:gs>
                <a:gs pos="100000">
                  <a:schemeClr val="bg1"/>
                </a:gs>
              </a:gsLst>
              <a:lin ang="13500000" scaled="1"/>
              <a:tileRect/>
            </a:gradFill>
            <a:ln>
              <a:noFill/>
            </a:ln>
            <a:effectLst>
              <a:outerShdw blurRad="381000" dist="190500" dir="2700000" algn="tl" rotWithShape="0">
                <a:prstClr val="black">
                  <a:alpha val="40000"/>
                </a:prstClr>
              </a:outerShdw>
              <a:softEdge rad="381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2" name="六边形 231"/>
            <p:cNvSpPr/>
            <p:nvPr/>
          </p:nvSpPr>
          <p:spPr>
            <a:xfrm>
              <a:off x="7867650" y="287030"/>
              <a:ext cx="2647950" cy="2282716"/>
            </a:xfrm>
            <a:prstGeom prst="hexagon">
              <a:avLst/>
            </a:prstGeom>
            <a:gradFill flip="none" rotWithShape="1">
              <a:gsLst>
                <a:gs pos="0">
                  <a:schemeClr val="bg1">
                    <a:lumMod val="90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ln w="76200">
              <a:gradFill flip="none" rotWithShape="1">
                <a:gsLst>
                  <a:gs pos="0">
                    <a:schemeClr val="accent1">
                      <a:lumMod val="0"/>
                      <a:lumOff val="100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softEdge rad="381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36" name="组合 235"/>
          <p:cNvGrpSpPr/>
          <p:nvPr/>
        </p:nvGrpSpPr>
        <p:grpSpPr>
          <a:xfrm>
            <a:off x="344372" y="4225844"/>
            <a:ext cx="1149581" cy="991018"/>
            <a:chOff x="7867650" y="287030"/>
            <a:chExt cx="2647950" cy="2282716"/>
          </a:xfrm>
        </p:grpSpPr>
        <p:sp>
          <p:nvSpPr>
            <p:cNvPr id="237" name="六边形 236"/>
            <p:cNvSpPr/>
            <p:nvPr/>
          </p:nvSpPr>
          <p:spPr>
            <a:xfrm>
              <a:off x="7867650" y="287030"/>
              <a:ext cx="2647950" cy="2282716"/>
            </a:xfrm>
            <a:prstGeom prst="hexagon">
              <a:avLst/>
            </a:prstGeom>
            <a:gradFill flip="none" rotWithShape="1">
              <a:gsLst>
                <a:gs pos="0">
                  <a:schemeClr val="bg1">
                    <a:lumMod val="83000"/>
                  </a:schemeClr>
                </a:gs>
                <a:gs pos="100000">
                  <a:schemeClr val="bg1"/>
                </a:gs>
              </a:gsLst>
              <a:lin ang="13500000" scaled="1"/>
              <a:tileRect/>
            </a:gradFill>
            <a:ln>
              <a:noFill/>
            </a:ln>
            <a:effectLst>
              <a:outerShdw blurRad="381000" dist="190500" dir="2700000" algn="tl" rotWithShape="0">
                <a:prstClr val="black">
                  <a:alpha val="40000"/>
                </a:prstClr>
              </a:outerShdw>
              <a:softEdge rad="381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8" name="六边形 237"/>
            <p:cNvSpPr/>
            <p:nvPr/>
          </p:nvSpPr>
          <p:spPr>
            <a:xfrm>
              <a:off x="7867650" y="287030"/>
              <a:ext cx="2647950" cy="2282716"/>
            </a:xfrm>
            <a:prstGeom prst="hexagon">
              <a:avLst/>
            </a:prstGeom>
            <a:gradFill flip="none" rotWithShape="1">
              <a:gsLst>
                <a:gs pos="0">
                  <a:schemeClr val="bg1">
                    <a:lumMod val="90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ln w="76200">
              <a:gradFill flip="none" rotWithShape="1">
                <a:gsLst>
                  <a:gs pos="0">
                    <a:schemeClr val="accent1">
                      <a:lumMod val="0"/>
                      <a:lumOff val="100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softEdge rad="381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39" name="组合 238"/>
          <p:cNvGrpSpPr/>
          <p:nvPr/>
        </p:nvGrpSpPr>
        <p:grpSpPr>
          <a:xfrm>
            <a:off x="1239722" y="4721144"/>
            <a:ext cx="1149581" cy="991018"/>
            <a:chOff x="7867650" y="287030"/>
            <a:chExt cx="2647950" cy="2282716"/>
          </a:xfrm>
        </p:grpSpPr>
        <p:sp>
          <p:nvSpPr>
            <p:cNvPr id="240" name="六边形 239"/>
            <p:cNvSpPr/>
            <p:nvPr/>
          </p:nvSpPr>
          <p:spPr>
            <a:xfrm>
              <a:off x="7867650" y="287030"/>
              <a:ext cx="2647950" cy="2282716"/>
            </a:xfrm>
            <a:prstGeom prst="hexagon">
              <a:avLst/>
            </a:prstGeom>
            <a:gradFill flip="none" rotWithShape="1">
              <a:gsLst>
                <a:gs pos="0">
                  <a:schemeClr val="bg1">
                    <a:lumMod val="83000"/>
                  </a:schemeClr>
                </a:gs>
                <a:gs pos="100000">
                  <a:schemeClr val="bg1"/>
                </a:gs>
              </a:gsLst>
              <a:lin ang="13500000" scaled="1"/>
              <a:tileRect/>
            </a:gradFill>
            <a:ln>
              <a:noFill/>
            </a:ln>
            <a:effectLst>
              <a:outerShdw blurRad="381000" dist="190500" dir="2700000" algn="tl" rotWithShape="0">
                <a:prstClr val="black">
                  <a:alpha val="40000"/>
                </a:prstClr>
              </a:outerShdw>
              <a:softEdge rad="381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1" name="六边形 240"/>
            <p:cNvSpPr/>
            <p:nvPr/>
          </p:nvSpPr>
          <p:spPr>
            <a:xfrm>
              <a:off x="7867650" y="287030"/>
              <a:ext cx="2647950" cy="2282716"/>
            </a:xfrm>
            <a:prstGeom prst="hexagon">
              <a:avLst/>
            </a:prstGeom>
            <a:gradFill flip="none" rotWithShape="1">
              <a:gsLst>
                <a:gs pos="0">
                  <a:schemeClr val="bg1">
                    <a:lumMod val="90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ln w="76200">
              <a:gradFill flip="none" rotWithShape="1">
                <a:gsLst>
                  <a:gs pos="0">
                    <a:schemeClr val="accent1">
                      <a:lumMod val="0"/>
                      <a:lumOff val="100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softEdge rad="381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42" name="组合 241"/>
          <p:cNvGrpSpPr/>
          <p:nvPr/>
        </p:nvGrpSpPr>
        <p:grpSpPr>
          <a:xfrm>
            <a:off x="2161290" y="4225844"/>
            <a:ext cx="1149581" cy="991018"/>
            <a:chOff x="7867650" y="287030"/>
            <a:chExt cx="2647950" cy="2282716"/>
          </a:xfrm>
        </p:grpSpPr>
        <p:sp>
          <p:nvSpPr>
            <p:cNvPr id="243" name="六边形 242"/>
            <p:cNvSpPr/>
            <p:nvPr/>
          </p:nvSpPr>
          <p:spPr>
            <a:xfrm>
              <a:off x="7867650" y="287030"/>
              <a:ext cx="2647950" cy="2282716"/>
            </a:xfrm>
            <a:prstGeom prst="hexagon">
              <a:avLst/>
            </a:prstGeom>
            <a:gradFill flip="none" rotWithShape="1">
              <a:gsLst>
                <a:gs pos="0">
                  <a:schemeClr val="bg1">
                    <a:lumMod val="83000"/>
                  </a:schemeClr>
                </a:gs>
                <a:gs pos="100000">
                  <a:schemeClr val="bg1"/>
                </a:gs>
              </a:gsLst>
              <a:lin ang="13500000" scaled="1"/>
              <a:tileRect/>
            </a:gradFill>
            <a:ln>
              <a:noFill/>
            </a:ln>
            <a:effectLst>
              <a:outerShdw blurRad="381000" dist="190500" dir="2700000" algn="tl" rotWithShape="0">
                <a:prstClr val="black">
                  <a:alpha val="40000"/>
                </a:prstClr>
              </a:outerShdw>
              <a:softEdge rad="381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4" name="六边形 243"/>
            <p:cNvSpPr/>
            <p:nvPr/>
          </p:nvSpPr>
          <p:spPr>
            <a:xfrm>
              <a:off x="7867650" y="287030"/>
              <a:ext cx="2647950" cy="2282716"/>
            </a:xfrm>
            <a:prstGeom prst="hexagon">
              <a:avLst/>
            </a:prstGeom>
            <a:gradFill flip="none" rotWithShape="1">
              <a:gsLst>
                <a:gs pos="0">
                  <a:schemeClr val="bg1">
                    <a:lumMod val="90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ln w="76200">
              <a:gradFill flip="none" rotWithShape="1">
                <a:gsLst>
                  <a:gs pos="0">
                    <a:schemeClr val="accent1">
                      <a:lumMod val="0"/>
                      <a:lumOff val="100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softEdge rad="381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45" name="组合 244"/>
          <p:cNvGrpSpPr/>
          <p:nvPr/>
        </p:nvGrpSpPr>
        <p:grpSpPr>
          <a:xfrm>
            <a:off x="3978208" y="4225844"/>
            <a:ext cx="1149581" cy="991018"/>
            <a:chOff x="7867650" y="287030"/>
            <a:chExt cx="2647950" cy="2282716"/>
          </a:xfrm>
        </p:grpSpPr>
        <p:sp>
          <p:nvSpPr>
            <p:cNvPr id="246" name="六边形 245"/>
            <p:cNvSpPr/>
            <p:nvPr/>
          </p:nvSpPr>
          <p:spPr>
            <a:xfrm>
              <a:off x="7867650" y="287030"/>
              <a:ext cx="2647950" cy="2282716"/>
            </a:xfrm>
            <a:prstGeom prst="hexagon">
              <a:avLst/>
            </a:prstGeom>
            <a:gradFill flip="none" rotWithShape="1">
              <a:gsLst>
                <a:gs pos="0">
                  <a:schemeClr val="bg1">
                    <a:lumMod val="83000"/>
                  </a:schemeClr>
                </a:gs>
                <a:gs pos="100000">
                  <a:schemeClr val="bg1"/>
                </a:gs>
              </a:gsLst>
              <a:lin ang="13500000" scaled="1"/>
              <a:tileRect/>
            </a:gradFill>
            <a:ln>
              <a:noFill/>
            </a:ln>
            <a:effectLst>
              <a:outerShdw blurRad="381000" dist="190500" dir="2700000" algn="tl" rotWithShape="0">
                <a:prstClr val="black">
                  <a:alpha val="40000"/>
                </a:prstClr>
              </a:outerShdw>
              <a:softEdge rad="381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7" name="六边形 246"/>
            <p:cNvSpPr/>
            <p:nvPr/>
          </p:nvSpPr>
          <p:spPr>
            <a:xfrm>
              <a:off x="7867650" y="287030"/>
              <a:ext cx="2647950" cy="2282716"/>
            </a:xfrm>
            <a:prstGeom prst="hexagon">
              <a:avLst/>
            </a:prstGeom>
            <a:gradFill flip="none" rotWithShape="1">
              <a:gsLst>
                <a:gs pos="0">
                  <a:schemeClr val="bg1">
                    <a:lumMod val="90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ln w="76200">
              <a:gradFill flip="none" rotWithShape="1">
                <a:gsLst>
                  <a:gs pos="0">
                    <a:schemeClr val="accent1">
                      <a:lumMod val="0"/>
                      <a:lumOff val="100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softEdge rad="381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48" name="组合 247"/>
          <p:cNvGrpSpPr/>
          <p:nvPr/>
        </p:nvGrpSpPr>
        <p:grpSpPr>
          <a:xfrm>
            <a:off x="5795126" y="4225844"/>
            <a:ext cx="1149581" cy="991018"/>
            <a:chOff x="7867650" y="287030"/>
            <a:chExt cx="2647950" cy="2282716"/>
          </a:xfrm>
        </p:grpSpPr>
        <p:sp>
          <p:nvSpPr>
            <p:cNvPr id="249" name="六边形 248"/>
            <p:cNvSpPr/>
            <p:nvPr/>
          </p:nvSpPr>
          <p:spPr>
            <a:xfrm>
              <a:off x="7867650" y="287030"/>
              <a:ext cx="2647950" cy="2282716"/>
            </a:xfrm>
            <a:prstGeom prst="hexagon">
              <a:avLst/>
            </a:prstGeom>
            <a:gradFill flip="none" rotWithShape="1">
              <a:gsLst>
                <a:gs pos="0">
                  <a:schemeClr val="bg1">
                    <a:lumMod val="83000"/>
                  </a:schemeClr>
                </a:gs>
                <a:gs pos="100000">
                  <a:schemeClr val="bg1"/>
                </a:gs>
              </a:gsLst>
              <a:lin ang="13500000" scaled="1"/>
              <a:tileRect/>
            </a:gradFill>
            <a:ln>
              <a:noFill/>
            </a:ln>
            <a:effectLst>
              <a:outerShdw blurRad="381000" dist="190500" dir="2700000" algn="tl" rotWithShape="0">
                <a:prstClr val="black">
                  <a:alpha val="40000"/>
                </a:prstClr>
              </a:outerShdw>
              <a:softEdge rad="381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0" name="六边形 249"/>
            <p:cNvSpPr/>
            <p:nvPr/>
          </p:nvSpPr>
          <p:spPr>
            <a:xfrm>
              <a:off x="7867650" y="287030"/>
              <a:ext cx="2647950" cy="2282716"/>
            </a:xfrm>
            <a:prstGeom prst="hexagon">
              <a:avLst/>
            </a:prstGeom>
            <a:gradFill flip="none" rotWithShape="1">
              <a:gsLst>
                <a:gs pos="0">
                  <a:schemeClr val="bg1">
                    <a:lumMod val="90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ln w="76200">
              <a:gradFill flip="none" rotWithShape="1">
                <a:gsLst>
                  <a:gs pos="0">
                    <a:schemeClr val="accent1">
                      <a:lumMod val="0"/>
                      <a:lumOff val="100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softEdge rad="381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51" name="组合 250"/>
          <p:cNvGrpSpPr/>
          <p:nvPr/>
        </p:nvGrpSpPr>
        <p:grpSpPr>
          <a:xfrm>
            <a:off x="7612044" y="4225844"/>
            <a:ext cx="1149581" cy="991018"/>
            <a:chOff x="7867650" y="287030"/>
            <a:chExt cx="2647950" cy="2282716"/>
          </a:xfrm>
        </p:grpSpPr>
        <p:sp>
          <p:nvSpPr>
            <p:cNvPr id="252" name="六边形 251"/>
            <p:cNvSpPr/>
            <p:nvPr/>
          </p:nvSpPr>
          <p:spPr>
            <a:xfrm>
              <a:off x="7867650" y="287030"/>
              <a:ext cx="2647950" cy="2282716"/>
            </a:xfrm>
            <a:prstGeom prst="hexagon">
              <a:avLst/>
            </a:prstGeom>
            <a:gradFill flip="none" rotWithShape="1">
              <a:gsLst>
                <a:gs pos="0">
                  <a:schemeClr val="bg1">
                    <a:lumMod val="83000"/>
                  </a:schemeClr>
                </a:gs>
                <a:gs pos="100000">
                  <a:schemeClr val="bg1"/>
                </a:gs>
              </a:gsLst>
              <a:lin ang="13500000" scaled="1"/>
              <a:tileRect/>
            </a:gradFill>
            <a:ln>
              <a:noFill/>
            </a:ln>
            <a:effectLst>
              <a:outerShdw blurRad="381000" dist="190500" dir="2700000" algn="tl" rotWithShape="0">
                <a:prstClr val="black">
                  <a:alpha val="40000"/>
                </a:prstClr>
              </a:outerShdw>
              <a:softEdge rad="381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3" name="六边形 252"/>
            <p:cNvSpPr/>
            <p:nvPr/>
          </p:nvSpPr>
          <p:spPr>
            <a:xfrm>
              <a:off x="7867650" y="287030"/>
              <a:ext cx="2647950" cy="2282716"/>
            </a:xfrm>
            <a:prstGeom prst="hexagon">
              <a:avLst/>
            </a:prstGeom>
            <a:gradFill flip="none" rotWithShape="1">
              <a:gsLst>
                <a:gs pos="0">
                  <a:schemeClr val="bg1">
                    <a:lumMod val="90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ln w="76200">
              <a:gradFill flip="none" rotWithShape="1">
                <a:gsLst>
                  <a:gs pos="0">
                    <a:schemeClr val="accent1">
                      <a:lumMod val="0"/>
                      <a:lumOff val="100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softEdge rad="381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54" name="组合 253"/>
          <p:cNvGrpSpPr/>
          <p:nvPr/>
        </p:nvGrpSpPr>
        <p:grpSpPr>
          <a:xfrm>
            <a:off x="3069749" y="4721144"/>
            <a:ext cx="1149581" cy="991018"/>
            <a:chOff x="7867650" y="287030"/>
            <a:chExt cx="2647950" cy="2282716"/>
          </a:xfrm>
        </p:grpSpPr>
        <p:sp>
          <p:nvSpPr>
            <p:cNvPr id="255" name="六边形 254"/>
            <p:cNvSpPr/>
            <p:nvPr/>
          </p:nvSpPr>
          <p:spPr>
            <a:xfrm>
              <a:off x="7867650" y="287030"/>
              <a:ext cx="2647950" cy="2282716"/>
            </a:xfrm>
            <a:prstGeom prst="hexagon">
              <a:avLst/>
            </a:prstGeom>
            <a:gradFill flip="none" rotWithShape="1">
              <a:gsLst>
                <a:gs pos="0">
                  <a:schemeClr val="bg1">
                    <a:lumMod val="83000"/>
                  </a:schemeClr>
                </a:gs>
                <a:gs pos="100000">
                  <a:schemeClr val="bg1"/>
                </a:gs>
              </a:gsLst>
              <a:lin ang="13500000" scaled="1"/>
              <a:tileRect/>
            </a:gradFill>
            <a:ln>
              <a:noFill/>
            </a:ln>
            <a:effectLst>
              <a:outerShdw blurRad="381000" dist="190500" dir="2700000" algn="tl" rotWithShape="0">
                <a:prstClr val="black">
                  <a:alpha val="40000"/>
                </a:prstClr>
              </a:outerShdw>
              <a:softEdge rad="381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6" name="六边形 255"/>
            <p:cNvSpPr/>
            <p:nvPr/>
          </p:nvSpPr>
          <p:spPr>
            <a:xfrm>
              <a:off x="7867650" y="287030"/>
              <a:ext cx="2647950" cy="2282716"/>
            </a:xfrm>
            <a:prstGeom prst="hexagon">
              <a:avLst/>
            </a:prstGeom>
            <a:gradFill flip="none" rotWithShape="1">
              <a:gsLst>
                <a:gs pos="0">
                  <a:schemeClr val="bg1">
                    <a:lumMod val="90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ln w="76200">
              <a:gradFill flip="none" rotWithShape="1">
                <a:gsLst>
                  <a:gs pos="0">
                    <a:schemeClr val="accent1">
                      <a:lumMod val="0"/>
                      <a:lumOff val="100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softEdge rad="381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57" name="组合 256"/>
          <p:cNvGrpSpPr/>
          <p:nvPr/>
        </p:nvGrpSpPr>
        <p:grpSpPr>
          <a:xfrm>
            <a:off x="4899776" y="4721144"/>
            <a:ext cx="1149581" cy="991018"/>
            <a:chOff x="7867650" y="287030"/>
            <a:chExt cx="2647950" cy="2282716"/>
          </a:xfrm>
        </p:grpSpPr>
        <p:sp>
          <p:nvSpPr>
            <p:cNvPr id="258" name="六边形 257"/>
            <p:cNvSpPr/>
            <p:nvPr/>
          </p:nvSpPr>
          <p:spPr>
            <a:xfrm>
              <a:off x="7867650" y="287030"/>
              <a:ext cx="2647950" cy="2282716"/>
            </a:xfrm>
            <a:prstGeom prst="hexagon">
              <a:avLst/>
            </a:prstGeom>
            <a:gradFill flip="none" rotWithShape="1">
              <a:gsLst>
                <a:gs pos="0">
                  <a:schemeClr val="bg1">
                    <a:lumMod val="83000"/>
                  </a:schemeClr>
                </a:gs>
                <a:gs pos="100000">
                  <a:schemeClr val="bg1"/>
                </a:gs>
              </a:gsLst>
              <a:lin ang="13500000" scaled="1"/>
              <a:tileRect/>
            </a:gradFill>
            <a:ln>
              <a:noFill/>
            </a:ln>
            <a:effectLst>
              <a:outerShdw blurRad="381000" dist="190500" dir="2700000" algn="tl" rotWithShape="0">
                <a:prstClr val="black">
                  <a:alpha val="40000"/>
                </a:prstClr>
              </a:outerShdw>
              <a:softEdge rad="381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9" name="六边形 258"/>
            <p:cNvSpPr/>
            <p:nvPr/>
          </p:nvSpPr>
          <p:spPr>
            <a:xfrm>
              <a:off x="7867650" y="287030"/>
              <a:ext cx="2647950" cy="2282716"/>
            </a:xfrm>
            <a:prstGeom prst="hexagon">
              <a:avLst/>
            </a:prstGeom>
            <a:gradFill flip="none" rotWithShape="1">
              <a:gsLst>
                <a:gs pos="0">
                  <a:schemeClr val="bg1">
                    <a:lumMod val="90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ln w="76200">
              <a:gradFill flip="none" rotWithShape="1">
                <a:gsLst>
                  <a:gs pos="0">
                    <a:schemeClr val="accent1">
                      <a:lumMod val="0"/>
                      <a:lumOff val="100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softEdge rad="381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60" name="组合 259"/>
          <p:cNvGrpSpPr/>
          <p:nvPr/>
        </p:nvGrpSpPr>
        <p:grpSpPr>
          <a:xfrm>
            <a:off x="6729803" y="4721144"/>
            <a:ext cx="1149581" cy="991018"/>
            <a:chOff x="7867650" y="287030"/>
            <a:chExt cx="2647950" cy="2282716"/>
          </a:xfrm>
        </p:grpSpPr>
        <p:sp>
          <p:nvSpPr>
            <p:cNvPr id="261" name="六边形 260"/>
            <p:cNvSpPr/>
            <p:nvPr/>
          </p:nvSpPr>
          <p:spPr>
            <a:xfrm>
              <a:off x="7867650" y="287030"/>
              <a:ext cx="2647950" cy="2282716"/>
            </a:xfrm>
            <a:prstGeom prst="hexagon">
              <a:avLst/>
            </a:prstGeom>
            <a:gradFill flip="none" rotWithShape="1">
              <a:gsLst>
                <a:gs pos="0">
                  <a:schemeClr val="bg1">
                    <a:lumMod val="83000"/>
                  </a:schemeClr>
                </a:gs>
                <a:gs pos="100000">
                  <a:schemeClr val="bg1"/>
                </a:gs>
              </a:gsLst>
              <a:lin ang="13500000" scaled="1"/>
              <a:tileRect/>
            </a:gradFill>
            <a:ln>
              <a:noFill/>
            </a:ln>
            <a:effectLst>
              <a:outerShdw blurRad="381000" dist="190500" dir="2700000" algn="tl" rotWithShape="0">
                <a:prstClr val="black">
                  <a:alpha val="40000"/>
                </a:prstClr>
              </a:outerShdw>
              <a:softEdge rad="381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2" name="六边形 261"/>
            <p:cNvSpPr/>
            <p:nvPr/>
          </p:nvSpPr>
          <p:spPr>
            <a:xfrm>
              <a:off x="7867650" y="287030"/>
              <a:ext cx="2647950" cy="2282716"/>
            </a:xfrm>
            <a:prstGeom prst="hexagon">
              <a:avLst/>
            </a:prstGeom>
            <a:gradFill flip="none" rotWithShape="1">
              <a:gsLst>
                <a:gs pos="0">
                  <a:schemeClr val="bg1">
                    <a:lumMod val="90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ln w="76200">
              <a:gradFill flip="none" rotWithShape="1">
                <a:gsLst>
                  <a:gs pos="0">
                    <a:schemeClr val="accent1">
                      <a:lumMod val="0"/>
                      <a:lumOff val="100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softEdge rad="381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33" name="组合 232"/>
          <p:cNvGrpSpPr/>
          <p:nvPr/>
        </p:nvGrpSpPr>
        <p:grpSpPr>
          <a:xfrm>
            <a:off x="8526492" y="4726072"/>
            <a:ext cx="1149581" cy="991018"/>
            <a:chOff x="7867650" y="287030"/>
            <a:chExt cx="2647950" cy="2282716"/>
          </a:xfrm>
        </p:grpSpPr>
        <p:sp>
          <p:nvSpPr>
            <p:cNvPr id="234" name="六边形 233"/>
            <p:cNvSpPr/>
            <p:nvPr/>
          </p:nvSpPr>
          <p:spPr>
            <a:xfrm>
              <a:off x="7867650" y="287030"/>
              <a:ext cx="2647950" cy="2282716"/>
            </a:xfrm>
            <a:prstGeom prst="hexagon">
              <a:avLst/>
            </a:prstGeom>
            <a:gradFill flip="none" rotWithShape="1">
              <a:gsLst>
                <a:gs pos="0">
                  <a:schemeClr val="bg1">
                    <a:lumMod val="83000"/>
                  </a:schemeClr>
                </a:gs>
                <a:gs pos="100000">
                  <a:schemeClr val="bg1"/>
                </a:gs>
              </a:gsLst>
              <a:lin ang="13500000" scaled="1"/>
              <a:tileRect/>
            </a:gradFill>
            <a:ln>
              <a:noFill/>
            </a:ln>
            <a:effectLst>
              <a:outerShdw blurRad="381000" dist="190500" dir="2700000" algn="tl" rotWithShape="0">
                <a:prstClr val="black">
                  <a:alpha val="40000"/>
                </a:prstClr>
              </a:outerShdw>
              <a:softEdge rad="381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5" name="六边形 234"/>
            <p:cNvSpPr/>
            <p:nvPr/>
          </p:nvSpPr>
          <p:spPr>
            <a:xfrm>
              <a:off x="7867650" y="287030"/>
              <a:ext cx="2647950" cy="2282716"/>
            </a:xfrm>
            <a:prstGeom prst="hexagon">
              <a:avLst/>
            </a:prstGeom>
            <a:gradFill flip="none" rotWithShape="1">
              <a:gsLst>
                <a:gs pos="0">
                  <a:schemeClr val="bg1">
                    <a:lumMod val="90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ln w="76200">
              <a:gradFill flip="none" rotWithShape="1">
                <a:gsLst>
                  <a:gs pos="0">
                    <a:schemeClr val="accent1">
                      <a:lumMod val="0"/>
                      <a:lumOff val="100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softEdge rad="381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86" name="文本框 285"/>
          <p:cNvSpPr txBox="1"/>
          <p:nvPr/>
        </p:nvSpPr>
        <p:spPr>
          <a:xfrm>
            <a:off x="4470580" y="1742329"/>
            <a:ext cx="3927042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虚拟仿真教学云平台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88" name="直接连接符 287"/>
          <p:cNvCxnSpPr/>
          <p:nvPr/>
        </p:nvCxnSpPr>
        <p:spPr>
          <a:xfrm>
            <a:off x="4519660" y="2573326"/>
            <a:ext cx="3745670" cy="0"/>
          </a:xfrm>
          <a:prstGeom prst="line">
            <a:avLst/>
          </a:prstGeom>
          <a:ln w="9525">
            <a:gradFill flip="none" rotWithShape="1">
              <a:gsLst>
                <a:gs pos="55000">
                  <a:schemeClr val="accent1">
                    <a:lumMod val="0"/>
                    <a:lumOff val="100000"/>
                  </a:schemeClr>
                </a:gs>
                <a:gs pos="100000">
                  <a:schemeClr val="bg1">
                    <a:lumMod val="85000"/>
                  </a:schemeClr>
                </a:gs>
                <a:gs pos="0">
                  <a:schemeClr val="bg1">
                    <a:lumMod val="85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9" name="文本框 288"/>
          <p:cNvSpPr txBox="1"/>
          <p:nvPr/>
        </p:nvSpPr>
        <p:spPr>
          <a:xfrm>
            <a:off x="6958757" y="2814749"/>
            <a:ext cx="1306573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科大奥锐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974952" y="3014804"/>
            <a:ext cx="814498" cy="828187"/>
            <a:chOff x="7634609" y="235689"/>
            <a:chExt cx="1450728" cy="1475110"/>
          </a:xfrm>
        </p:grpSpPr>
        <p:pic>
          <p:nvPicPr>
            <p:cNvPr id="110" name="图片 109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34609" y="235689"/>
              <a:ext cx="1450728" cy="1475110"/>
            </a:xfrm>
            <a:prstGeom prst="rect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grpSp>
          <p:nvGrpSpPr>
            <p:cNvPr id="122" name="组合 121"/>
            <p:cNvGrpSpPr/>
            <p:nvPr/>
          </p:nvGrpSpPr>
          <p:grpSpPr>
            <a:xfrm>
              <a:off x="8069461" y="812113"/>
              <a:ext cx="581025" cy="322262"/>
              <a:chOff x="2282826" y="1428750"/>
              <a:chExt cx="581025" cy="322262"/>
            </a:xfrm>
          </p:grpSpPr>
          <p:sp>
            <p:nvSpPr>
              <p:cNvPr id="123" name="Freeform 58"/>
              <p:cNvSpPr>
                <a:spLocks noEditPoints="1"/>
              </p:cNvSpPr>
              <p:nvPr/>
            </p:nvSpPr>
            <p:spPr bwMode="auto">
              <a:xfrm>
                <a:off x="2282826" y="1431925"/>
                <a:ext cx="173038" cy="311150"/>
              </a:xfrm>
              <a:custGeom>
                <a:avLst/>
                <a:gdLst>
                  <a:gd name="T0" fmla="*/ 36 w 46"/>
                  <a:gd name="T1" fmla="*/ 0 h 82"/>
                  <a:gd name="T2" fmla="*/ 10 w 46"/>
                  <a:gd name="T3" fmla="*/ 0 h 82"/>
                  <a:gd name="T4" fmla="*/ 0 w 46"/>
                  <a:gd name="T5" fmla="*/ 9 h 82"/>
                  <a:gd name="T6" fmla="*/ 0 w 46"/>
                  <a:gd name="T7" fmla="*/ 73 h 82"/>
                  <a:gd name="T8" fmla="*/ 10 w 46"/>
                  <a:gd name="T9" fmla="*/ 82 h 82"/>
                  <a:gd name="T10" fmla="*/ 36 w 46"/>
                  <a:gd name="T11" fmla="*/ 82 h 82"/>
                  <a:gd name="T12" fmla="*/ 46 w 46"/>
                  <a:gd name="T13" fmla="*/ 73 h 82"/>
                  <a:gd name="T14" fmla="*/ 46 w 46"/>
                  <a:gd name="T15" fmla="*/ 9 h 82"/>
                  <a:gd name="T16" fmla="*/ 36 w 46"/>
                  <a:gd name="T17" fmla="*/ 0 h 82"/>
                  <a:gd name="T18" fmla="*/ 24 w 46"/>
                  <a:gd name="T19" fmla="*/ 71 h 82"/>
                  <a:gd name="T20" fmla="*/ 23 w 46"/>
                  <a:gd name="T21" fmla="*/ 71 h 82"/>
                  <a:gd name="T22" fmla="*/ 19 w 46"/>
                  <a:gd name="T23" fmla="*/ 67 h 82"/>
                  <a:gd name="T24" fmla="*/ 23 w 46"/>
                  <a:gd name="T25" fmla="*/ 63 h 82"/>
                  <a:gd name="T26" fmla="*/ 24 w 46"/>
                  <a:gd name="T27" fmla="*/ 63 h 82"/>
                  <a:gd name="T28" fmla="*/ 28 w 46"/>
                  <a:gd name="T29" fmla="*/ 67 h 82"/>
                  <a:gd name="T30" fmla="*/ 24 w 46"/>
                  <a:gd name="T31" fmla="*/ 71 h 82"/>
                  <a:gd name="T32" fmla="*/ 36 w 46"/>
                  <a:gd name="T33" fmla="*/ 26 h 82"/>
                  <a:gd name="T34" fmla="*/ 10 w 46"/>
                  <a:gd name="T35" fmla="*/ 26 h 82"/>
                  <a:gd name="T36" fmla="*/ 7 w 46"/>
                  <a:gd name="T37" fmla="*/ 23 h 82"/>
                  <a:gd name="T38" fmla="*/ 10 w 46"/>
                  <a:gd name="T39" fmla="*/ 20 h 82"/>
                  <a:gd name="T40" fmla="*/ 36 w 46"/>
                  <a:gd name="T41" fmla="*/ 20 h 82"/>
                  <a:gd name="T42" fmla="*/ 39 w 46"/>
                  <a:gd name="T43" fmla="*/ 23 h 82"/>
                  <a:gd name="T44" fmla="*/ 36 w 46"/>
                  <a:gd name="T45" fmla="*/ 26 h 82"/>
                  <a:gd name="T46" fmla="*/ 36 w 46"/>
                  <a:gd name="T47" fmla="*/ 16 h 82"/>
                  <a:gd name="T48" fmla="*/ 10 w 46"/>
                  <a:gd name="T49" fmla="*/ 16 h 82"/>
                  <a:gd name="T50" fmla="*/ 7 w 46"/>
                  <a:gd name="T51" fmla="*/ 13 h 82"/>
                  <a:gd name="T52" fmla="*/ 10 w 46"/>
                  <a:gd name="T53" fmla="*/ 10 h 82"/>
                  <a:gd name="T54" fmla="*/ 36 w 46"/>
                  <a:gd name="T55" fmla="*/ 10 h 82"/>
                  <a:gd name="T56" fmla="*/ 39 w 46"/>
                  <a:gd name="T57" fmla="*/ 13 h 82"/>
                  <a:gd name="T58" fmla="*/ 36 w 46"/>
                  <a:gd name="T59" fmla="*/ 16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46" h="82">
                    <a:moveTo>
                      <a:pt x="36" y="0"/>
                    </a:moveTo>
                    <a:cubicBezTo>
                      <a:pt x="10" y="0"/>
                      <a:pt x="10" y="0"/>
                      <a:pt x="10" y="0"/>
                    </a:cubicBezTo>
                    <a:cubicBezTo>
                      <a:pt x="5" y="0"/>
                      <a:pt x="0" y="4"/>
                      <a:pt x="0" y="9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0" y="78"/>
                      <a:pt x="5" y="82"/>
                      <a:pt x="10" y="82"/>
                    </a:cubicBezTo>
                    <a:cubicBezTo>
                      <a:pt x="36" y="82"/>
                      <a:pt x="36" y="82"/>
                      <a:pt x="36" y="82"/>
                    </a:cubicBezTo>
                    <a:cubicBezTo>
                      <a:pt x="41" y="82"/>
                      <a:pt x="46" y="78"/>
                      <a:pt x="46" y="73"/>
                    </a:cubicBezTo>
                    <a:cubicBezTo>
                      <a:pt x="46" y="9"/>
                      <a:pt x="46" y="9"/>
                      <a:pt x="46" y="9"/>
                    </a:cubicBezTo>
                    <a:cubicBezTo>
                      <a:pt x="46" y="4"/>
                      <a:pt x="41" y="0"/>
                      <a:pt x="36" y="0"/>
                    </a:cubicBezTo>
                    <a:close/>
                    <a:moveTo>
                      <a:pt x="24" y="71"/>
                    </a:moveTo>
                    <a:cubicBezTo>
                      <a:pt x="23" y="71"/>
                      <a:pt x="23" y="71"/>
                      <a:pt x="23" y="71"/>
                    </a:cubicBezTo>
                    <a:cubicBezTo>
                      <a:pt x="21" y="71"/>
                      <a:pt x="19" y="69"/>
                      <a:pt x="19" y="67"/>
                    </a:cubicBezTo>
                    <a:cubicBezTo>
                      <a:pt x="19" y="65"/>
                      <a:pt x="21" y="63"/>
                      <a:pt x="23" y="63"/>
                    </a:cubicBezTo>
                    <a:cubicBezTo>
                      <a:pt x="24" y="63"/>
                      <a:pt x="24" y="63"/>
                      <a:pt x="24" y="63"/>
                    </a:cubicBezTo>
                    <a:cubicBezTo>
                      <a:pt x="26" y="63"/>
                      <a:pt x="28" y="65"/>
                      <a:pt x="28" y="67"/>
                    </a:cubicBezTo>
                    <a:cubicBezTo>
                      <a:pt x="28" y="69"/>
                      <a:pt x="26" y="71"/>
                      <a:pt x="24" y="71"/>
                    </a:cubicBezTo>
                    <a:close/>
                    <a:moveTo>
                      <a:pt x="36" y="26"/>
                    </a:moveTo>
                    <a:cubicBezTo>
                      <a:pt x="10" y="26"/>
                      <a:pt x="10" y="26"/>
                      <a:pt x="10" y="26"/>
                    </a:cubicBezTo>
                    <a:cubicBezTo>
                      <a:pt x="8" y="26"/>
                      <a:pt x="7" y="25"/>
                      <a:pt x="7" y="23"/>
                    </a:cubicBezTo>
                    <a:cubicBezTo>
                      <a:pt x="7" y="21"/>
                      <a:pt x="8" y="20"/>
                      <a:pt x="10" y="20"/>
                    </a:cubicBezTo>
                    <a:cubicBezTo>
                      <a:pt x="36" y="20"/>
                      <a:pt x="36" y="20"/>
                      <a:pt x="36" y="20"/>
                    </a:cubicBezTo>
                    <a:cubicBezTo>
                      <a:pt x="37" y="20"/>
                      <a:pt x="39" y="21"/>
                      <a:pt x="39" y="23"/>
                    </a:cubicBezTo>
                    <a:cubicBezTo>
                      <a:pt x="39" y="25"/>
                      <a:pt x="37" y="26"/>
                      <a:pt x="36" y="26"/>
                    </a:cubicBezTo>
                    <a:close/>
                    <a:moveTo>
                      <a:pt x="36" y="16"/>
                    </a:moveTo>
                    <a:cubicBezTo>
                      <a:pt x="10" y="16"/>
                      <a:pt x="10" y="16"/>
                      <a:pt x="10" y="16"/>
                    </a:cubicBezTo>
                    <a:cubicBezTo>
                      <a:pt x="8" y="16"/>
                      <a:pt x="7" y="15"/>
                      <a:pt x="7" y="13"/>
                    </a:cubicBezTo>
                    <a:cubicBezTo>
                      <a:pt x="7" y="11"/>
                      <a:pt x="8" y="10"/>
                      <a:pt x="10" y="10"/>
                    </a:cubicBezTo>
                    <a:cubicBezTo>
                      <a:pt x="36" y="10"/>
                      <a:pt x="36" y="10"/>
                      <a:pt x="36" y="10"/>
                    </a:cubicBezTo>
                    <a:cubicBezTo>
                      <a:pt x="37" y="10"/>
                      <a:pt x="39" y="11"/>
                      <a:pt x="39" y="13"/>
                    </a:cubicBezTo>
                    <a:cubicBezTo>
                      <a:pt x="39" y="15"/>
                      <a:pt x="37" y="16"/>
                      <a:pt x="36" y="16"/>
                    </a:cubicBezTo>
                    <a:close/>
                  </a:path>
                </a:pathLst>
              </a:custGeom>
              <a:solidFill>
                <a:srgbClr val="31A6D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4" name="Freeform 59"/>
              <p:cNvSpPr>
                <a:spLocks noEditPoints="1"/>
              </p:cNvSpPr>
              <p:nvPr/>
            </p:nvSpPr>
            <p:spPr bwMode="auto">
              <a:xfrm>
                <a:off x="2478088" y="1428750"/>
                <a:ext cx="385763" cy="261937"/>
              </a:xfrm>
              <a:custGeom>
                <a:avLst/>
                <a:gdLst>
                  <a:gd name="T0" fmla="*/ 90 w 102"/>
                  <a:gd name="T1" fmla="*/ 0 h 69"/>
                  <a:gd name="T2" fmla="*/ 12 w 102"/>
                  <a:gd name="T3" fmla="*/ 0 h 69"/>
                  <a:gd name="T4" fmla="*/ 0 w 102"/>
                  <a:gd name="T5" fmla="*/ 12 h 69"/>
                  <a:gd name="T6" fmla="*/ 0 w 102"/>
                  <a:gd name="T7" fmla="*/ 56 h 69"/>
                  <a:gd name="T8" fmla="*/ 12 w 102"/>
                  <a:gd name="T9" fmla="*/ 69 h 69"/>
                  <a:gd name="T10" fmla="*/ 90 w 102"/>
                  <a:gd name="T11" fmla="*/ 69 h 69"/>
                  <a:gd name="T12" fmla="*/ 102 w 102"/>
                  <a:gd name="T13" fmla="*/ 56 h 69"/>
                  <a:gd name="T14" fmla="*/ 102 w 102"/>
                  <a:gd name="T15" fmla="*/ 12 h 69"/>
                  <a:gd name="T16" fmla="*/ 90 w 102"/>
                  <a:gd name="T17" fmla="*/ 0 h 69"/>
                  <a:gd name="T18" fmla="*/ 98 w 102"/>
                  <a:gd name="T19" fmla="*/ 56 h 69"/>
                  <a:gd name="T20" fmla="*/ 90 w 102"/>
                  <a:gd name="T21" fmla="*/ 64 h 69"/>
                  <a:gd name="T22" fmla="*/ 12 w 102"/>
                  <a:gd name="T23" fmla="*/ 64 h 69"/>
                  <a:gd name="T24" fmla="*/ 5 w 102"/>
                  <a:gd name="T25" fmla="*/ 56 h 69"/>
                  <a:gd name="T26" fmla="*/ 5 w 102"/>
                  <a:gd name="T27" fmla="*/ 12 h 69"/>
                  <a:gd name="T28" fmla="*/ 12 w 102"/>
                  <a:gd name="T29" fmla="*/ 5 h 69"/>
                  <a:gd name="T30" fmla="*/ 90 w 102"/>
                  <a:gd name="T31" fmla="*/ 5 h 69"/>
                  <a:gd name="T32" fmla="*/ 98 w 102"/>
                  <a:gd name="T33" fmla="*/ 12 h 69"/>
                  <a:gd name="T34" fmla="*/ 98 w 102"/>
                  <a:gd name="T35" fmla="*/ 56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02" h="69">
                    <a:moveTo>
                      <a:pt x="90" y="0"/>
                    </a:move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6"/>
                      <a:pt x="0" y="12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0" y="63"/>
                      <a:pt x="5" y="69"/>
                      <a:pt x="12" y="69"/>
                    </a:cubicBezTo>
                    <a:cubicBezTo>
                      <a:pt x="90" y="69"/>
                      <a:pt x="90" y="69"/>
                      <a:pt x="90" y="69"/>
                    </a:cubicBezTo>
                    <a:cubicBezTo>
                      <a:pt x="97" y="69"/>
                      <a:pt x="102" y="63"/>
                      <a:pt x="102" y="56"/>
                    </a:cubicBezTo>
                    <a:cubicBezTo>
                      <a:pt x="102" y="12"/>
                      <a:pt x="102" y="12"/>
                      <a:pt x="102" y="12"/>
                    </a:cubicBezTo>
                    <a:cubicBezTo>
                      <a:pt x="102" y="6"/>
                      <a:pt x="97" y="0"/>
                      <a:pt x="90" y="0"/>
                    </a:cubicBezTo>
                    <a:close/>
                    <a:moveTo>
                      <a:pt x="98" y="56"/>
                    </a:moveTo>
                    <a:cubicBezTo>
                      <a:pt x="98" y="60"/>
                      <a:pt x="94" y="64"/>
                      <a:pt x="90" y="64"/>
                    </a:cubicBezTo>
                    <a:cubicBezTo>
                      <a:pt x="12" y="64"/>
                      <a:pt x="12" y="64"/>
                      <a:pt x="12" y="64"/>
                    </a:cubicBezTo>
                    <a:cubicBezTo>
                      <a:pt x="8" y="64"/>
                      <a:pt x="5" y="60"/>
                      <a:pt x="5" y="56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5" y="8"/>
                      <a:pt x="8" y="5"/>
                      <a:pt x="12" y="5"/>
                    </a:cubicBezTo>
                    <a:cubicBezTo>
                      <a:pt x="90" y="5"/>
                      <a:pt x="90" y="5"/>
                      <a:pt x="90" y="5"/>
                    </a:cubicBezTo>
                    <a:cubicBezTo>
                      <a:pt x="94" y="5"/>
                      <a:pt x="98" y="8"/>
                      <a:pt x="98" y="12"/>
                    </a:cubicBezTo>
                    <a:lnTo>
                      <a:pt x="98" y="56"/>
                    </a:lnTo>
                    <a:close/>
                  </a:path>
                </a:pathLst>
              </a:custGeom>
              <a:solidFill>
                <a:srgbClr val="31A6D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5" name="Freeform 60"/>
              <p:cNvSpPr/>
              <p:nvPr/>
            </p:nvSpPr>
            <p:spPr bwMode="auto">
              <a:xfrm>
                <a:off x="2633663" y="1701800"/>
                <a:ext cx="68263" cy="49212"/>
              </a:xfrm>
              <a:custGeom>
                <a:avLst/>
                <a:gdLst>
                  <a:gd name="T0" fmla="*/ 12 w 18"/>
                  <a:gd name="T1" fmla="*/ 0 h 13"/>
                  <a:gd name="T2" fmla="*/ 7 w 18"/>
                  <a:gd name="T3" fmla="*/ 0 h 13"/>
                  <a:gd name="T4" fmla="*/ 0 w 18"/>
                  <a:gd name="T5" fmla="*/ 7 h 13"/>
                  <a:gd name="T6" fmla="*/ 7 w 18"/>
                  <a:gd name="T7" fmla="*/ 13 h 13"/>
                  <a:gd name="T8" fmla="*/ 12 w 18"/>
                  <a:gd name="T9" fmla="*/ 13 h 13"/>
                  <a:gd name="T10" fmla="*/ 18 w 18"/>
                  <a:gd name="T11" fmla="*/ 7 h 13"/>
                  <a:gd name="T12" fmla="*/ 12 w 18"/>
                  <a:gd name="T13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" h="13">
                    <a:moveTo>
                      <a:pt x="12" y="0"/>
                    </a:moveTo>
                    <a:cubicBezTo>
                      <a:pt x="7" y="0"/>
                      <a:pt x="7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10"/>
                      <a:pt x="3" y="13"/>
                      <a:pt x="7" y="13"/>
                    </a:cubicBezTo>
                    <a:cubicBezTo>
                      <a:pt x="12" y="13"/>
                      <a:pt x="12" y="13"/>
                      <a:pt x="12" y="13"/>
                    </a:cubicBezTo>
                    <a:cubicBezTo>
                      <a:pt x="15" y="13"/>
                      <a:pt x="18" y="10"/>
                      <a:pt x="18" y="7"/>
                    </a:cubicBezTo>
                    <a:cubicBezTo>
                      <a:pt x="18" y="3"/>
                      <a:pt x="15" y="0"/>
                      <a:pt x="12" y="0"/>
                    </a:cubicBezTo>
                    <a:close/>
                  </a:path>
                </a:pathLst>
              </a:custGeom>
              <a:solidFill>
                <a:srgbClr val="31A6D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grpSp>
        <p:nvGrpSpPr>
          <p:cNvPr id="4" name="组合 3"/>
          <p:cNvGrpSpPr/>
          <p:nvPr/>
        </p:nvGrpSpPr>
        <p:grpSpPr>
          <a:xfrm>
            <a:off x="2296316" y="408641"/>
            <a:ext cx="814498" cy="828187"/>
            <a:chOff x="5574927" y="1343757"/>
            <a:chExt cx="1450728" cy="1475110"/>
          </a:xfrm>
        </p:grpSpPr>
        <p:pic>
          <p:nvPicPr>
            <p:cNvPr id="109" name="图片 108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74927" y="1343757"/>
              <a:ext cx="1450728" cy="1475110"/>
            </a:xfrm>
            <a:prstGeom prst="rect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grpSp>
          <p:nvGrpSpPr>
            <p:cNvPr id="126" name="组合 125"/>
            <p:cNvGrpSpPr/>
            <p:nvPr/>
          </p:nvGrpSpPr>
          <p:grpSpPr>
            <a:xfrm>
              <a:off x="6085185" y="1863031"/>
              <a:ext cx="430212" cy="436562"/>
              <a:chOff x="2946401" y="1379538"/>
              <a:chExt cx="430212" cy="436562"/>
            </a:xfrm>
          </p:grpSpPr>
          <p:sp>
            <p:nvSpPr>
              <p:cNvPr id="127" name="Freeform 61"/>
              <p:cNvSpPr/>
              <p:nvPr/>
            </p:nvSpPr>
            <p:spPr bwMode="auto">
              <a:xfrm>
                <a:off x="3097213" y="1450975"/>
                <a:ext cx="279400" cy="327025"/>
              </a:xfrm>
              <a:custGeom>
                <a:avLst/>
                <a:gdLst>
                  <a:gd name="T0" fmla="*/ 53 w 74"/>
                  <a:gd name="T1" fmla="*/ 0 h 86"/>
                  <a:gd name="T2" fmla="*/ 20 w 74"/>
                  <a:gd name="T3" fmla="*/ 0 h 86"/>
                  <a:gd name="T4" fmla="*/ 0 w 74"/>
                  <a:gd name="T5" fmla="*/ 20 h 86"/>
                  <a:gd name="T6" fmla="*/ 0 w 74"/>
                  <a:gd name="T7" fmla="*/ 36 h 86"/>
                  <a:gd name="T8" fmla="*/ 20 w 74"/>
                  <a:gd name="T9" fmla="*/ 56 h 86"/>
                  <a:gd name="T10" fmla="*/ 46 w 74"/>
                  <a:gd name="T11" fmla="*/ 56 h 86"/>
                  <a:gd name="T12" fmla="*/ 62 w 74"/>
                  <a:gd name="T13" fmla="*/ 86 h 86"/>
                  <a:gd name="T14" fmla="*/ 57 w 74"/>
                  <a:gd name="T15" fmla="*/ 56 h 86"/>
                  <a:gd name="T16" fmla="*/ 74 w 74"/>
                  <a:gd name="T17" fmla="*/ 36 h 86"/>
                  <a:gd name="T18" fmla="*/ 74 w 74"/>
                  <a:gd name="T19" fmla="*/ 20 h 86"/>
                  <a:gd name="T20" fmla="*/ 53 w 74"/>
                  <a:gd name="T21" fmla="*/ 0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4" h="86">
                    <a:moveTo>
                      <a:pt x="53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9" y="0"/>
                      <a:pt x="0" y="9"/>
                      <a:pt x="0" y="20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47"/>
                      <a:pt x="9" y="56"/>
                      <a:pt x="20" y="56"/>
                    </a:cubicBezTo>
                    <a:cubicBezTo>
                      <a:pt x="46" y="56"/>
                      <a:pt x="46" y="56"/>
                      <a:pt x="46" y="56"/>
                    </a:cubicBezTo>
                    <a:cubicBezTo>
                      <a:pt x="47" y="63"/>
                      <a:pt x="50" y="83"/>
                      <a:pt x="62" y="86"/>
                    </a:cubicBezTo>
                    <a:cubicBezTo>
                      <a:pt x="62" y="86"/>
                      <a:pt x="55" y="66"/>
                      <a:pt x="57" y="56"/>
                    </a:cubicBezTo>
                    <a:cubicBezTo>
                      <a:pt x="66" y="54"/>
                      <a:pt x="74" y="46"/>
                      <a:pt x="74" y="36"/>
                    </a:cubicBezTo>
                    <a:cubicBezTo>
                      <a:pt x="74" y="20"/>
                      <a:pt x="74" y="20"/>
                      <a:pt x="74" y="20"/>
                    </a:cubicBezTo>
                    <a:cubicBezTo>
                      <a:pt x="74" y="9"/>
                      <a:pt x="64" y="0"/>
                      <a:pt x="53" y="0"/>
                    </a:cubicBezTo>
                    <a:close/>
                  </a:path>
                </a:pathLst>
              </a:custGeom>
              <a:solidFill>
                <a:srgbClr val="F297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8" name="Freeform 62"/>
              <p:cNvSpPr/>
              <p:nvPr/>
            </p:nvSpPr>
            <p:spPr bwMode="auto">
              <a:xfrm>
                <a:off x="2946401" y="1379538"/>
                <a:ext cx="369888" cy="436562"/>
              </a:xfrm>
              <a:custGeom>
                <a:avLst/>
                <a:gdLst>
                  <a:gd name="T0" fmla="*/ 36 w 98"/>
                  <a:gd name="T1" fmla="*/ 55 h 115"/>
                  <a:gd name="T2" fmla="*/ 36 w 98"/>
                  <a:gd name="T3" fmla="*/ 38 h 115"/>
                  <a:gd name="T4" fmla="*/ 59 w 98"/>
                  <a:gd name="T5" fmla="*/ 15 h 115"/>
                  <a:gd name="T6" fmla="*/ 95 w 98"/>
                  <a:gd name="T7" fmla="*/ 15 h 115"/>
                  <a:gd name="T8" fmla="*/ 98 w 98"/>
                  <a:gd name="T9" fmla="*/ 16 h 115"/>
                  <a:gd name="T10" fmla="*/ 78 w 98"/>
                  <a:gd name="T11" fmla="*/ 0 h 115"/>
                  <a:gd name="T12" fmla="*/ 21 w 98"/>
                  <a:gd name="T13" fmla="*/ 0 h 115"/>
                  <a:gd name="T14" fmla="*/ 0 w 98"/>
                  <a:gd name="T15" fmla="*/ 20 h 115"/>
                  <a:gd name="T16" fmla="*/ 0 w 98"/>
                  <a:gd name="T17" fmla="*/ 55 h 115"/>
                  <a:gd name="T18" fmla="*/ 21 w 98"/>
                  <a:gd name="T19" fmla="*/ 76 h 115"/>
                  <a:gd name="T20" fmla="*/ 30 w 98"/>
                  <a:gd name="T21" fmla="*/ 76 h 115"/>
                  <a:gd name="T22" fmla="*/ 11 w 98"/>
                  <a:gd name="T23" fmla="*/ 110 h 115"/>
                  <a:gd name="T24" fmla="*/ 50 w 98"/>
                  <a:gd name="T25" fmla="*/ 76 h 115"/>
                  <a:gd name="T26" fmla="*/ 36 w 98"/>
                  <a:gd name="T27" fmla="*/ 55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98" h="115">
                    <a:moveTo>
                      <a:pt x="36" y="55"/>
                    </a:moveTo>
                    <a:cubicBezTo>
                      <a:pt x="36" y="38"/>
                      <a:pt x="36" y="38"/>
                      <a:pt x="36" y="38"/>
                    </a:cubicBezTo>
                    <a:cubicBezTo>
                      <a:pt x="36" y="25"/>
                      <a:pt x="46" y="15"/>
                      <a:pt x="59" y="15"/>
                    </a:cubicBezTo>
                    <a:cubicBezTo>
                      <a:pt x="95" y="15"/>
                      <a:pt x="95" y="15"/>
                      <a:pt x="95" y="15"/>
                    </a:cubicBezTo>
                    <a:cubicBezTo>
                      <a:pt x="96" y="15"/>
                      <a:pt x="97" y="16"/>
                      <a:pt x="98" y="16"/>
                    </a:cubicBezTo>
                    <a:cubicBezTo>
                      <a:pt x="96" y="7"/>
                      <a:pt x="88" y="0"/>
                      <a:pt x="78" y="0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9" y="0"/>
                      <a:pt x="0" y="9"/>
                      <a:pt x="0" y="20"/>
                    </a:cubicBezTo>
                    <a:cubicBezTo>
                      <a:pt x="0" y="55"/>
                      <a:pt x="0" y="55"/>
                      <a:pt x="0" y="55"/>
                    </a:cubicBezTo>
                    <a:cubicBezTo>
                      <a:pt x="0" y="67"/>
                      <a:pt x="9" y="76"/>
                      <a:pt x="21" y="76"/>
                    </a:cubicBezTo>
                    <a:cubicBezTo>
                      <a:pt x="30" y="76"/>
                      <a:pt x="30" y="76"/>
                      <a:pt x="30" y="76"/>
                    </a:cubicBezTo>
                    <a:cubicBezTo>
                      <a:pt x="29" y="85"/>
                      <a:pt x="26" y="106"/>
                      <a:pt x="11" y="110"/>
                    </a:cubicBezTo>
                    <a:cubicBezTo>
                      <a:pt x="11" y="110"/>
                      <a:pt x="40" y="115"/>
                      <a:pt x="50" y="76"/>
                    </a:cubicBezTo>
                    <a:cubicBezTo>
                      <a:pt x="42" y="73"/>
                      <a:pt x="36" y="65"/>
                      <a:pt x="36" y="55"/>
                    </a:cubicBezTo>
                    <a:close/>
                  </a:path>
                </a:pathLst>
              </a:custGeom>
              <a:solidFill>
                <a:srgbClr val="F297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grpSp>
        <p:nvGrpSpPr>
          <p:cNvPr id="3" name="组合 2"/>
          <p:cNvGrpSpPr/>
          <p:nvPr/>
        </p:nvGrpSpPr>
        <p:grpSpPr>
          <a:xfrm>
            <a:off x="3505116" y="982607"/>
            <a:ext cx="814498" cy="828187"/>
            <a:chOff x="9904367" y="1428750"/>
            <a:chExt cx="1450728" cy="1475110"/>
          </a:xfrm>
        </p:grpSpPr>
        <p:pic>
          <p:nvPicPr>
            <p:cNvPr id="111" name="图片 110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04367" y="1428750"/>
              <a:ext cx="1450728" cy="1475110"/>
            </a:xfrm>
            <a:prstGeom prst="rect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grpSp>
          <p:nvGrpSpPr>
            <p:cNvPr id="129" name="组合 128"/>
            <p:cNvGrpSpPr/>
            <p:nvPr/>
          </p:nvGrpSpPr>
          <p:grpSpPr>
            <a:xfrm>
              <a:off x="10382081" y="1980568"/>
              <a:ext cx="495300" cy="371475"/>
              <a:chOff x="1716088" y="1390650"/>
              <a:chExt cx="495300" cy="371475"/>
            </a:xfrm>
          </p:grpSpPr>
          <p:sp>
            <p:nvSpPr>
              <p:cNvPr id="130" name="Freeform 63"/>
              <p:cNvSpPr>
                <a:spLocks noEditPoints="1"/>
              </p:cNvSpPr>
              <p:nvPr/>
            </p:nvSpPr>
            <p:spPr bwMode="auto">
              <a:xfrm>
                <a:off x="1716088" y="1390650"/>
                <a:ext cx="106363" cy="368300"/>
              </a:xfrm>
              <a:custGeom>
                <a:avLst/>
                <a:gdLst>
                  <a:gd name="T0" fmla="*/ 27 w 28"/>
                  <a:gd name="T1" fmla="*/ 0 h 97"/>
                  <a:gd name="T2" fmla="*/ 1 w 28"/>
                  <a:gd name="T3" fmla="*/ 0 h 97"/>
                  <a:gd name="T4" fmla="*/ 0 w 28"/>
                  <a:gd name="T5" fmla="*/ 1 h 97"/>
                  <a:gd name="T6" fmla="*/ 0 w 28"/>
                  <a:gd name="T7" fmla="*/ 96 h 97"/>
                  <a:gd name="T8" fmla="*/ 1 w 28"/>
                  <a:gd name="T9" fmla="*/ 97 h 97"/>
                  <a:gd name="T10" fmla="*/ 27 w 28"/>
                  <a:gd name="T11" fmla="*/ 97 h 97"/>
                  <a:gd name="T12" fmla="*/ 28 w 28"/>
                  <a:gd name="T13" fmla="*/ 96 h 97"/>
                  <a:gd name="T14" fmla="*/ 28 w 28"/>
                  <a:gd name="T15" fmla="*/ 1 h 97"/>
                  <a:gd name="T16" fmla="*/ 27 w 28"/>
                  <a:gd name="T17" fmla="*/ 0 h 97"/>
                  <a:gd name="T18" fmla="*/ 14 w 28"/>
                  <a:gd name="T19" fmla="*/ 94 h 97"/>
                  <a:gd name="T20" fmla="*/ 7 w 28"/>
                  <a:gd name="T21" fmla="*/ 87 h 97"/>
                  <a:gd name="T22" fmla="*/ 14 w 28"/>
                  <a:gd name="T23" fmla="*/ 80 h 97"/>
                  <a:gd name="T24" fmla="*/ 21 w 28"/>
                  <a:gd name="T25" fmla="*/ 87 h 97"/>
                  <a:gd name="T26" fmla="*/ 14 w 28"/>
                  <a:gd name="T27" fmla="*/ 94 h 97"/>
                  <a:gd name="T28" fmla="*/ 24 w 28"/>
                  <a:gd name="T29" fmla="*/ 54 h 97"/>
                  <a:gd name="T30" fmla="*/ 23 w 28"/>
                  <a:gd name="T31" fmla="*/ 55 h 97"/>
                  <a:gd name="T32" fmla="*/ 5 w 28"/>
                  <a:gd name="T33" fmla="*/ 55 h 97"/>
                  <a:gd name="T34" fmla="*/ 4 w 28"/>
                  <a:gd name="T35" fmla="*/ 54 h 97"/>
                  <a:gd name="T36" fmla="*/ 4 w 28"/>
                  <a:gd name="T37" fmla="*/ 6 h 97"/>
                  <a:gd name="T38" fmla="*/ 5 w 28"/>
                  <a:gd name="T39" fmla="*/ 5 h 97"/>
                  <a:gd name="T40" fmla="*/ 23 w 28"/>
                  <a:gd name="T41" fmla="*/ 5 h 97"/>
                  <a:gd name="T42" fmla="*/ 24 w 28"/>
                  <a:gd name="T43" fmla="*/ 6 h 97"/>
                  <a:gd name="T44" fmla="*/ 24 w 28"/>
                  <a:gd name="T45" fmla="*/ 54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8" h="97">
                    <a:moveTo>
                      <a:pt x="27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1"/>
                      <a:pt x="0" y="1"/>
                    </a:cubicBezTo>
                    <a:cubicBezTo>
                      <a:pt x="0" y="96"/>
                      <a:pt x="0" y="96"/>
                      <a:pt x="0" y="96"/>
                    </a:cubicBezTo>
                    <a:cubicBezTo>
                      <a:pt x="0" y="97"/>
                      <a:pt x="1" y="97"/>
                      <a:pt x="1" y="97"/>
                    </a:cubicBezTo>
                    <a:cubicBezTo>
                      <a:pt x="27" y="97"/>
                      <a:pt x="27" y="97"/>
                      <a:pt x="27" y="97"/>
                    </a:cubicBezTo>
                    <a:cubicBezTo>
                      <a:pt x="27" y="97"/>
                      <a:pt x="28" y="97"/>
                      <a:pt x="28" y="96"/>
                    </a:cubicBezTo>
                    <a:cubicBezTo>
                      <a:pt x="28" y="1"/>
                      <a:pt x="28" y="1"/>
                      <a:pt x="28" y="1"/>
                    </a:cubicBezTo>
                    <a:cubicBezTo>
                      <a:pt x="28" y="1"/>
                      <a:pt x="27" y="0"/>
                      <a:pt x="27" y="0"/>
                    </a:cubicBezTo>
                    <a:close/>
                    <a:moveTo>
                      <a:pt x="14" y="94"/>
                    </a:moveTo>
                    <a:cubicBezTo>
                      <a:pt x="10" y="94"/>
                      <a:pt x="7" y="91"/>
                      <a:pt x="7" y="87"/>
                    </a:cubicBezTo>
                    <a:cubicBezTo>
                      <a:pt x="7" y="83"/>
                      <a:pt x="10" y="80"/>
                      <a:pt x="14" y="80"/>
                    </a:cubicBezTo>
                    <a:cubicBezTo>
                      <a:pt x="18" y="80"/>
                      <a:pt x="21" y="83"/>
                      <a:pt x="21" y="87"/>
                    </a:cubicBezTo>
                    <a:cubicBezTo>
                      <a:pt x="21" y="91"/>
                      <a:pt x="18" y="94"/>
                      <a:pt x="14" y="94"/>
                    </a:cubicBezTo>
                    <a:close/>
                    <a:moveTo>
                      <a:pt x="24" y="54"/>
                    </a:moveTo>
                    <a:cubicBezTo>
                      <a:pt x="24" y="55"/>
                      <a:pt x="24" y="55"/>
                      <a:pt x="23" y="55"/>
                    </a:cubicBezTo>
                    <a:cubicBezTo>
                      <a:pt x="5" y="55"/>
                      <a:pt x="5" y="55"/>
                      <a:pt x="5" y="55"/>
                    </a:cubicBezTo>
                    <a:cubicBezTo>
                      <a:pt x="5" y="55"/>
                      <a:pt x="4" y="55"/>
                      <a:pt x="4" y="54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4" y="6"/>
                      <a:pt x="5" y="5"/>
                      <a:pt x="5" y="5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4" y="5"/>
                      <a:pt x="24" y="6"/>
                      <a:pt x="24" y="6"/>
                    </a:cubicBezTo>
                    <a:lnTo>
                      <a:pt x="24" y="54"/>
                    </a:lnTo>
                    <a:close/>
                  </a:path>
                </a:pathLst>
              </a:custGeom>
              <a:solidFill>
                <a:srgbClr val="F297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1" name="Freeform 64"/>
              <p:cNvSpPr/>
              <p:nvPr/>
            </p:nvSpPr>
            <p:spPr bwMode="auto">
              <a:xfrm>
                <a:off x="1743076" y="1436688"/>
                <a:ext cx="55563" cy="14287"/>
              </a:xfrm>
              <a:custGeom>
                <a:avLst/>
                <a:gdLst>
                  <a:gd name="T0" fmla="*/ 15 w 15"/>
                  <a:gd name="T1" fmla="*/ 3 h 4"/>
                  <a:gd name="T2" fmla="*/ 14 w 15"/>
                  <a:gd name="T3" fmla="*/ 4 h 4"/>
                  <a:gd name="T4" fmla="*/ 0 w 15"/>
                  <a:gd name="T5" fmla="*/ 4 h 4"/>
                  <a:gd name="T6" fmla="*/ 0 w 15"/>
                  <a:gd name="T7" fmla="*/ 3 h 4"/>
                  <a:gd name="T8" fmla="*/ 0 w 15"/>
                  <a:gd name="T9" fmla="*/ 1 h 4"/>
                  <a:gd name="T10" fmla="*/ 0 w 15"/>
                  <a:gd name="T11" fmla="*/ 0 h 4"/>
                  <a:gd name="T12" fmla="*/ 14 w 15"/>
                  <a:gd name="T13" fmla="*/ 0 h 4"/>
                  <a:gd name="T14" fmla="*/ 15 w 15"/>
                  <a:gd name="T15" fmla="*/ 1 h 4"/>
                  <a:gd name="T16" fmla="*/ 15 w 15"/>
                  <a:gd name="T17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5" h="4">
                    <a:moveTo>
                      <a:pt x="15" y="3"/>
                    </a:moveTo>
                    <a:cubicBezTo>
                      <a:pt x="15" y="3"/>
                      <a:pt x="14" y="4"/>
                      <a:pt x="14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3"/>
                      <a:pt x="0" y="3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4" y="0"/>
                      <a:pt x="15" y="0"/>
                      <a:pt x="15" y="1"/>
                    </a:cubicBezTo>
                    <a:lnTo>
                      <a:pt x="15" y="3"/>
                    </a:lnTo>
                    <a:close/>
                  </a:path>
                </a:pathLst>
              </a:custGeom>
              <a:solidFill>
                <a:srgbClr val="F297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2" name="Freeform 65"/>
              <p:cNvSpPr/>
              <p:nvPr/>
            </p:nvSpPr>
            <p:spPr bwMode="auto">
              <a:xfrm>
                <a:off x="1743076" y="1455738"/>
                <a:ext cx="55563" cy="14287"/>
              </a:xfrm>
              <a:custGeom>
                <a:avLst/>
                <a:gdLst>
                  <a:gd name="T0" fmla="*/ 15 w 15"/>
                  <a:gd name="T1" fmla="*/ 3 h 4"/>
                  <a:gd name="T2" fmla="*/ 14 w 15"/>
                  <a:gd name="T3" fmla="*/ 4 h 4"/>
                  <a:gd name="T4" fmla="*/ 1 w 15"/>
                  <a:gd name="T5" fmla="*/ 4 h 4"/>
                  <a:gd name="T6" fmla="*/ 0 w 15"/>
                  <a:gd name="T7" fmla="*/ 3 h 4"/>
                  <a:gd name="T8" fmla="*/ 0 w 15"/>
                  <a:gd name="T9" fmla="*/ 1 h 4"/>
                  <a:gd name="T10" fmla="*/ 1 w 15"/>
                  <a:gd name="T11" fmla="*/ 0 h 4"/>
                  <a:gd name="T12" fmla="*/ 14 w 15"/>
                  <a:gd name="T13" fmla="*/ 0 h 4"/>
                  <a:gd name="T14" fmla="*/ 15 w 15"/>
                  <a:gd name="T15" fmla="*/ 1 h 4"/>
                  <a:gd name="T16" fmla="*/ 15 w 15"/>
                  <a:gd name="T17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5" h="4">
                    <a:moveTo>
                      <a:pt x="15" y="3"/>
                    </a:moveTo>
                    <a:cubicBezTo>
                      <a:pt x="15" y="3"/>
                      <a:pt x="14" y="4"/>
                      <a:pt x="14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0" y="4"/>
                      <a:pt x="0" y="3"/>
                      <a:pt x="0" y="3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4" y="0"/>
                      <a:pt x="15" y="0"/>
                      <a:pt x="15" y="1"/>
                    </a:cubicBezTo>
                    <a:lnTo>
                      <a:pt x="15" y="3"/>
                    </a:lnTo>
                    <a:close/>
                  </a:path>
                </a:pathLst>
              </a:custGeom>
              <a:solidFill>
                <a:srgbClr val="F297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3" name="Freeform 66"/>
              <p:cNvSpPr>
                <a:spLocks noEditPoints="1"/>
              </p:cNvSpPr>
              <p:nvPr/>
            </p:nvSpPr>
            <p:spPr bwMode="auto">
              <a:xfrm>
                <a:off x="1841501" y="1390650"/>
                <a:ext cx="101600" cy="368300"/>
              </a:xfrm>
              <a:custGeom>
                <a:avLst/>
                <a:gdLst>
                  <a:gd name="T0" fmla="*/ 27 w 27"/>
                  <a:gd name="T1" fmla="*/ 0 h 97"/>
                  <a:gd name="T2" fmla="*/ 1 w 27"/>
                  <a:gd name="T3" fmla="*/ 0 h 97"/>
                  <a:gd name="T4" fmla="*/ 0 w 27"/>
                  <a:gd name="T5" fmla="*/ 1 h 97"/>
                  <a:gd name="T6" fmla="*/ 0 w 27"/>
                  <a:gd name="T7" fmla="*/ 96 h 97"/>
                  <a:gd name="T8" fmla="*/ 1 w 27"/>
                  <a:gd name="T9" fmla="*/ 97 h 97"/>
                  <a:gd name="T10" fmla="*/ 27 w 27"/>
                  <a:gd name="T11" fmla="*/ 97 h 97"/>
                  <a:gd name="T12" fmla="*/ 27 w 27"/>
                  <a:gd name="T13" fmla="*/ 96 h 97"/>
                  <a:gd name="T14" fmla="*/ 27 w 27"/>
                  <a:gd name="T15" fmla="*/ 1 h 97"/>
                  <a:gd name="T16" fmla="*/ 27 w 27"/>
                  <a:gd name="T17" fmla="*/ 0 h 97"/>
                  <a:gd name="T18" fmla="*/ 14 w 27"/>
                  <a:gd name="T19" fmla="*/ 94 h 97"/>
                  <a:gd name="T20" fmla="*/ 7 w 27"/>
                  <a:gd name="T21" fmla="*/ 87 h 97"/>
                  <a:gd name="T22" fmla="*/ 14 w 27"/>
                  <a:gd name="T23" fmla="*/ 80 h 97"/>
                  <a:gd name="T24" fmla="*/ 21 w 27"/>
                  <a:gd name="T25" fmla="*/ 87 h 97"/>
                  <a:gd name="T26" fmla="*/ 14 w 27"/>
                  <a:gd name="T27" fmla="*/ 94 h 97"/>
                  <a:gd name="T28" fmla="*/ 24 w 27"/>
                  <a:gd name="T29" fmla="*/ 54 h 97"/>
                  <a:gd name="T30" fmla="*/ 23 w 27"/>
                  <a:gd name="T31" fmla="*/ 55 h 97"/>
                  <a:gd name="T32" fmla="*/ 5 w 27"/>
                  <a:gd name="T33" fmla="*/ 55 h 97"/>
                  <a:gd name="T34" fmla="*/ 4 w 27"/>
                  <a:gd name="T35" fmla="*/ 54 h 97"/>
                  <a:gd name="T36" fmla="*/ 4 w 27"/>
                  <a:gd name="T37" fmla="*/ 6 h 97"/>
                  <a:gd name="T38" fmla="*/ 5 w 27"/>
                  <a:gd name="T39" fmla="*/ 5 h 97"/>
                  <a:gd name="T40" fmla="*/ 23 w 27"/>
                  <a:gd name="T41" fmla="*/ 5 h 97"/>
                  <a:gd name="T42" fmla="*/ 24 w 27"/>
                  <a:gd name="T43" fmla="*/ 6 h 97"/>
                  <a:gd name="T44" fmla="*/ 24 w 27"/>
                  <a:gd name="T45" fmla="*/ 54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7" h="97">
                    <a:moveTo>
                      <a:pt x="27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1"/>
                      <a:pt x="0" y="1"/>
                    </a:cubicBezTo>
                    <a:cubicBezTo>
                      <a:pt x="0" y="96"/>
                      <a:pt x="0" y="96"/>
                      <a:pt x="0" y="96"/>
                    </a:cubicBezTo>
                    <a:cubicBezTo>
                      <a:pt x="0" y="97"/>
                      <a:pt x="1" y="97"/>
                      <a:pt x="1" y="97"/>
                    </a:cubicBezTo>
                    <a:cubicBezTo>
                      <a:pt x="27" y="97"/>
                      <a:pt x="27" y="97"/>
                      <a:pt x="27" y="97"/>
                    </a:cubicBezTo>
                    <a:cubicBezTo>
                      <a:pt x="27" y="97"/>
                      <a:pt x="27" y="97"/>
                      <a:pt x="27" y="96"/>
                    </a:cubicBezTo>
                    <a:cubicBezTo>
                      <a:pt x="27" y="1"/>
                      <a:pt x="27" y="1"/>
                      <a:pt x="27" y="1"/>
                    </a:cubicBezTo>
                    <a:cubicBezTo>
                      <a:pt x="27" y="1"/>
                      <a:pt x="27" y="0"/>
                      <a:pt x="27" y="0"/>
                    </a:cubicBezTo>
                    <a:close/>
                    <a:moveTo>
                      <a:pt x="14" y="94"/>
                    </a:moveTo>
                    <a:cubicBezTo>
                      <a:pt x="10" y="94"/>
                      <a:pt x="7" y="91"/>
                      <a:pt x="7" y="87"/>
                    </a:cubicBezTo>
                    <a:cubicBezTo>
                      <a:pt x="7" y="83"/>
                      <a:pt x="10" y="80"/>
                      <a:pt x="14" y="80"/>
                    </a:cubicBezTo>
                    <a:cubicBezTo>
                      <a:pt x="18" y="80"/>
                      <a:pt x="21" y="83"/>
                      <a:pt x="21" y="87"/>
                    </a:cubicBezTo>
                    <a:cubicBezTo>
                      <a:pt x="21" y="91"/>
                      <a:pt x="18" y="94"/>
                      <a:pt x="14" y="94"/>
                    </a:cubicBezTo>
                    <a:close/>
                    <a:moveTo>
                      <a:pt x="24" y="54"/>
                    </a:moveTo>
                    <a:cubicBezTo>
                      <a:pt x="24" y="55"/>
                      <a:pt x="24" y="55"/>
                      <a:pt x="23" y="55"/>
                    </a:cubicBezTo>
                    <a:cubicBezTo>
                      <a:pt x="5" y="55"/>
                      <a:pt x="5" y="55"/>
                      <a:pt x="5" y="55"/>
                    </a:cubicBezTo>
                    <a:cubicBezTo>
                      <a:pt x="5" y="55"/>
                      <a:pt x="4" y="55"/>
                      <a:pt x="4" y="54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4" y="6"/>
                      <a:pt x="5" y="5"/>
                      <a:pt x="5" y="5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4" y="5"/>
                      <a:pt x="24" y="6"/>
                      <a:pt x="24" y="6"/>
                    </a:cubicBezTo>
                    <a:lnTo>
                      <a:pt x="24" y="54"/>
                    </a:lnTo>
                    <a:close/>
                  </a:path>
                </a:pathLst>
              </a:custGeom>
              <a:solidFill>
                <a:srgbClr val="F297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4" name="Freeform 67"/>
              <p:cNvSpPr/>
              <p:nvPr/>
            </p:nvSpPr>
            <p:spPr bwMode="auto">
              <a:xfrm>
                <a:off x="1866901" y="1436688"/>
                <a:ext cx="53975" cy="14287"/>
              </a:xfrm>
              <a:custGeom>
                <a:avLst/>
                <a:gdLst>
                  <a:gd name="T0" fmla="*/ 14 w 14"/>
                  <a:gd name="T1" fmla="*/ 3 h 4"/>
                  <a:gd name="T2" fmla="*/ 14 w 14"/>
                  <a:gd name="T3" fmla="*/ 4 h 4"/>
                  <a:gd name="T4" fmla="*/ 0 w 14"/>
                  <a:gd name="T5" fmla="*/ 4 h 4"/>
                  <a:gd name="T6" fmla="*/ 0 w 14"/>
                  <a:gd name="T7" fmla="*/ 3 h 4"/>
                  <a:gd name="T8" fmla="*/ 0 w 14"/>
                  <a:gd name="T9" fmla="*/ 1 h 4"/>
                  <a:gd name="T10" fmla="*/ 0 w 14"/>
                  <a:gd name="T11" fmla="*/ 0 h 4"/>
                  <a:gd name="T12" fmla="*/ 14 w 14"/>
                  <a:gd name="T13" fmla="*/ 0 h 4"/>
                  <a:gd name="T14" fmla="*/ 14 w 14"/>
                  <a:gd name="T15" fmla="*/ 1 h 4"/>
                  <a:gd name="T16" fmla="*/ 14 w 14"/>
                  <a:gd name="T17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" h="4">
                    <a:moveTo>
                      <a:pt x="14" y="3"/>
                    </a:moveTo>
                    <a:cubicBezTo>
                      <a:pt x="14" y="3"/>
                      <a:pt x="14" y="4"/>
                      <a:pt x="14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3"/>
                      <a:pt x="0" y="3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4" y="0"/>
                      <a:pt x="14" y="0"/>
                      <a:pt x="14" y="1"/>
                    </a:cubicBezTo>
                    <a:lnTo>
                      <a:pt x="14" y="3"/>
                    </a:lnTo>
                    <a:close/>
                  </a:path>
                </a:pathLst>
              </a:custGeom>
              <a:solidFill>
                <a:srgbClr val="F297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5" name="Freeform 68"/>
              <p:cNvSpPr/>
              <p:nvPr/>
            </p:nvSpPr>
            <p:spPr bwMode="auto">
              <a:xfrm>
                <a:off x="1866901" y="1455738"/>
                <a:ext cx="57150" cy="14287"/>
              </a:xfrm>
              <a:custGeom>
                <a:avLst/>
                <a:gdLst>
                  <a:gd name="T0" fmla="*/ 15 w 15"/>
                  <a:gd name="T1" fmla="*/ 3 h 4"/>
                  <a:gd name="T2" fmla="*/ 14 w 15"/>
                  <a:gd name="T3" fmla="*/ 4 h 4"/>
                  <a:gd name="T4" fmla="*/ 0 w 15"/>
                  <a:gd name="T5" fmla="*/ 4 h 4"/>
                  <a:gd name="T6" fmla="*/ 0 w 15"/>
                  <a:gd name="T7" fmla="*/ 3 h 4"/>
                  <a:gd name="T8" fmla="*/ 0 w 15"/>
                  <a:gd name="T9" fmla="*/ 1 h 4"/>
                  <a:gd name="T10" fmla="*/ 0 w 15"/>
                  <a:gd name="T11" fmla="*/ 0 h 4"/>
                  <a:gd name="T12" fmla="*/ 14 w 15"/>
                  <a:gd name="T13" fmla="*/ 0 h 4"/>
                  <a:gd name="T14" fmla="*/ 15 w 15"/>
                  <a:gd name="T15" fmla="*/ 1 h 4"/>
                  <a:gd name="T16" fmla="*/ 15 w 15"/>
                  <a:gd name="T17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5" h="4">
                    <a:moveTo>
                      <a:pt x="15" y="3"/>
                    </a:moveTo>
                    <a:cubicBezTo>
                      <a:pt x="15" y="3"/>
                      <a:pt x="14" y="4"/>
                      <a:pt x="14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3"/>
                      <a:pt x="0" y="3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4" y="0"/>
                      <a:pt x="15" y="0"/>
                      <a:pt x="15" y="1"/>
                    </a:cubicBezTo>
                    <a:lnTo>
                      <a:pt x="15" y="3"/>
                    </a:lnTo>
                    <a:close/>
                  </a:path>
                </a:pathLst>
              </a:custGeom>
              <a:solidFill>
                <a:srgbClr val="F297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6" name="Freeform 69"/>
              <p:cNvSpPr>
                <a:spLocks noEditPoints="1"/>
              </p:cNvSpPr>
              <p:nvPr/>
            </p:nvSpPr>
            <p:spPr bwMode="auto">
              <a:xfrm>
                <a:off x="1954213" y="1390650"/>
                <a:ext cx="257175" cy="371475"/>
              </a:xfrm>
              <a:custGeom>
                <a:avLst/>
                <a:gdLst>
                  <a:gd name="T0" fmla="*/ 23 w 68"/>
                  <a:gd name="T1" fmla="*/ 0 h 98"/>
                  <a:gd name="T2" fmla="*/ 0 w 68"/>
                  <a:gd name="T3" fmla="*/ 12 h 98"/>
                  <a:gd name="T4" fmla="*/ 0 w 68"/>
                  <a:gd name="T5" fmla="*/ 13 h 98"/>
                  <a:gd name="T6" fmla="*/ 44 w 68"/>
                  <a:gd name="T7" fmla="*/ 97 h 98"/>
                  <a:gd name="T8" fmla="*/ 45 w 68"/>
                  <a:gd name="T9" fmla="*/ 98 h 98"/>
                  <a:gd name="T10" fmla="*/ 67 w 68"/>
                  <a:gd name="T11" fmla="*/ 86 h 98"/>
                  <a:gd name="T12" fmla="*/ 68 w 68"/>
                  <a:gd name="T13" fmla="*/ 85 h 98"/>
                  <a:gd name="T14" fmla="*/ 24 w 68"/>
                  <a:gd name="T15" fmla="*/ 0 h 98"/>
                  <a:gd name="T16" fmla="*/ 23 w 68"/>
                  <a:gd name="T17" fmla="*/ 0 h 98"/>
                  <a:gd name="T18" fmla="*/ 54 w 68"/>
                  <a:gd name="T19" fmla="*/ 89 h 98"/>
                  <a:gd name="T20" fmla="*/ 45 w 68"/>
                  <a:gd name="T21" fmla="*/ 86 h 98"/>
                  <a:gd name="T22" fmla="*/ 48 w 68"/>
                  <a:gd name="T23" fmla="*/ 77 h 98"/>
                  <a:gd name="T24" fmla="*/ 57 w 68"/>
                  <a:gd name="T25" fmla="*/ 80 h 98"/>
                  <a:gd name="T26" fmla="*/ 54 w 68"/>
                  <a:gd name="T27" fmla="*/ 89 h 98"/>
                  <a:gd name="T28" fmla="*/ 45 w 68"/>
                  <a:gd name="T29" fmla="*/ 49 h 98"/>
                  <a:gd name="T30" fmla="*/ 45 w 68"/>
                  <a:gd name="T31" fmla="*/ 50 h 98"/>
                  <a:gd name="T32" fmla="*/ 29 w 68"/>
                  <a:gd name="T33" fmla="*/ 59 h 98"/>
                  <a:gd name="T34" fmla="*/ 28 w 68"/>
                  <a:gd name="T35" fmla="*/ 58 h 98"/>
                  <a:gd name="T36" fmla="*/ 6 w 68"/>
                  <a:gd name="T37" fmla="*/ 15 h 98"/>
                  <a:gd name="T38" fmla="*/ 6 w 68"/>
                  <a:gd name="T39" fmla="*/ 14 h 98"/>
                  <a:gd name="T40" fmla="*/ 22 w 68"/>
                  <a:gd name="T41" fmla="*/ 6 h 98"/>
                  <a:gd name="T42" fmla="*/ 23 w 68"/>
                  <a:gd name="T43" fmla="*/ 6 h 98"/>
                  <a:gd name="T44" fmla="*/ 45 w 68"/>
                  <a:gd name="T45" fmla="*/ 49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68" h="98">
                    <a:moveTo>
                      <a:pt x="23" y="0"/>
                    </a:move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0" y="12"/>
                      <a:pt x="0" y="13"/>
                    </a:cubicBezTo>
                    <a:cubicBezTo>
                      <a:pt x="44" y="97"/>
                      <a:pt x="44" y="97"/>
                      <a:pt x="44" y="97"/>
                    </a:cubicBezTo>
                    <a:cubicBezTo>
                      <a:pt x="44" y="98"/>
                      <a:pt x="44" y="98"/>
                      <a:pt x="45" y="98"/>
                    </a:cubicBezTo>
                    <a:cubicBezTo>
                      <a:pt x="67" y="86"/>
                      <a:pt x="67" y="86"/>
                      <a:pt x="67" y="86"/>
                    </a:cubicBezTo>
                    <a:cubicBezTo>
                      <a:pt x="68" y="86"/>
                      <a:pt x="68" y="85"/>
                      <a:pt x="68" y="85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4" y="0"/>
                      <a:pt x="23" y="0"/>
                      <a:pt x="23" y="0"/>
                    </a:cubicBezTo>
                    <a:close/>
                    <a:moveTo>
                      <a:pt x="54" y="89"/>
                    </a:moveTo>
                    <a:cubicBezTo>
                      <a:pt x="51" y="90"/>
                      <a:pt x="47" y="89"/>
                      <a:pt x="45" y="86"/>
                    </a:cubicBezTo>
                    <a:cubicBezTo>
                      <a:pt x="44" y="83"/>
                      <a:pt x="45" y="79"/>
                      <a:pt x="48" y="77"/>
                    </a:cubicBezTo>
                    <a:cubicBezTo>
                      <a:pt x="52" y="75"/>
                      <a:pt x="56" y="76"/>
                      <a:pt x="57" y="80"/>
                    </a:cubicBezTo>
                    <a:cubicBezTo>
                      <a:pt x="59" y="83"/>
                      <a:pt x="58" y="87"/>
                      <a:pt x="54" y="89"/>
                    </a:cubicBezTo>
                    <a:close/>
                    <a:moveTo>
                      <a:pt x="45" y="49"/>
                    </a:moveTo>
                    <a:cubicBezTo>
                      <a:pt x="46" y="50"/>
                      <a:pt x="45" y="50"/>
                      <a:pt x="45" y="50"/>
                    </a:cubicBezTo>
                    <a:cubicBezTo>
                      <a:pt x="29" y="59"/>
                      <a:pt x="29" y="59"/>
                      <a:pt x="29" y="59"/>
                    </a:cubicBezTo>
                    <a:cubicBezTo>
                      <a:pt x="29" y="59"/>
                      <a:pt x="28" y="59"/>
                      <a:pt x="28" y="58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6" y="15"/>
                      <a:pt x="6" y="14"/>
                      <a:pt x="6" y="14"/>
                    </a:cubicBezTo>
                    <a:cubicBezTo>
                      <a:pt x="22" y="6"/>
                      <a:pt x="22" y="6"/>
                      <a:pt x="22" y="6"/>
                    </a:cubicBezTo>
                    <a:cubicBezTo>
                      <a:pt x="22" y="6"/>
                      <a:pt x="23" y="6"/>
                      <a:pt x="23" y="6"/>
                    </a:cubicBezTo>
                    <a:lnTo>
                      <a:pt x="45" y="49"/>
                    </a:lnTo>
                    <a:close/>
                  </a:path>
                </a:pathLst>
              </a:custGeom>
              <a:solidFill>
                <a:srgbClr val="F297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7" name="Freeform 70"/>
              <p:cNvSpPr/>
              <p:nvPr/>
            </p:nvSpPr>
            <p:spPr bwMode="auto">
              <a:xfrm>
                <a:off x="1995488" y="1439863"/>
                <a:ext cx="52388" cy="38100"/>
              </a:xfrm>
              <a:custGeom>
                <a:avLst/>
                <a:gdLst>
                  <a:gd name="T0" fmla="*/ 14 w 14"/>
                  <a:gd name="T1" fmla="*/ 2 h 10"/>
                  <a:gd name="T2" fmla="*/ 14 w 14"/>
                  <a:gd name="T3" fmla="*/ 3 h 10"/>
                  <a:gd name="T4" fmla="*/ 2 w 14"/>
                  <a:gd name="T5" fmla="*/ 9 h 10"/>
                  <a:gd name="T6" fmla="*/ 1 w 14"/>
                  <a:gd name="T7" fmla="*/ 9 h 10"/>
                  <a:gd name="T8" fmla="*/ 0 w 14"/>
                  <a:gd name="T9" fmla="*/ 7 h 10"/>
                  <a:gd name="T10" fmla="*/ 0 w 14"/>
                  <a:gd name="T11" fmla="*/ 6 h 10"/>
                  <a:gd name="T12" fmla="*/ 12 w 14"/>
                  <a:gd name="T13" fmla="*/ 0 h 10"/>
                  <a:gd name="T14" fmla="*/ 13 w 14"/>
                  <a:gd name="T15" fmla="*/ 0 h 10"/>
                  <a:gd name="T16" fmla="*/ 14 w 14"/>
                  <a:gd name="T17" fmla="*/ 2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" h="10">
                    <a:moveTo>
                      <a:pt x="14" y="2"/>
                    </a:moveTo>
                    <a:cubicBezTo>
                      <a:pt x="14" y="3"/>
                      <a:pt x="14" y="3"/>
                      <a:pt x="14" y="3"/>
                    </a:cubicBezTo>
                    <a:cubicBezTo>
                      <a:pt x="2" y="9"/>
                      <a:pt x="2" y="9"/>
                      <a:pt x="2" y="9"/>
                    </a:cubicBezTo>
                    <a:cubicBezTo>
                      <a:pt x="1" y="10"/>
                      <a:pt x="1" y="9"/>
                      <a:pt x="1" y="9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7"/>
                      <a:pt x="0" y="6"/>
                      <a:pt x="0" y="6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2" y="0"/>
                      <a:pt x="13" y="0"/>
                      <a:pt x="13" y="0"/>
                    </a:cubicBezTo>
                    <a:lnTo>
                      <a:pt x="14" y="2"/>
                    </a:lnTo>
                    <a:close/>
                  </a:path>
                </a:pathLst>
              </a:custGeom>
              <a:solidFill>
                <a:srgbClr val="F297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8" name="Freeform 71"/>
              <p:cNvSpPr/>
              <p:nvPr/>
            </p:nvSpPr>
            <p:spPr bwMode="auto">
              <a:xfrm>
                <a:off x="2003426" y="1455738"/>
                <a:ext cx="57150" cy="38100"/>
              </a:xfrm>
              <a:custGeom>
                <a:avLst/>
                <a:gdLst>
                  <a:gd name="T0" fmla="*/ 14 w 15"/>
                  <a:gd name="T1" fmla="*/ 3 h 10"/>
                  <a:gd name="T2" fmla="*/ 14 w 15"/>
                  <a:gd name="T3" fmla="*/ 4 h 10"/>
                  <a:gd name="T4" fmla="*/ 2 w 15"/>
                  <a:gd name="T5" fmla="*/ 10 h 10"/>
                  <a:gd name="T6" fmla="*/ 1 w 15"/>
                  <a:gd name="T7" fmla="*/ 9 h 10"/>
                  <a:gd name="T8" fmla="*/ 0 w 15"/>
                  <a:gd name="T9" fmla="*/ 8 h 10"/>
                  <a:gd name="T10" fmla="*/ 1 w 15"/>
                  <a:gd name="T11" fmla="*/ 6 h 10"/>
                  <a:gd name="T12" fmla="*/ 12 w 15"/>
                  <a:gd name="T13" fmla="*/ 0 h 10"/>
                  <a:gd name="T14" fmla="*/ 13 w 15"/>
                  <a:gd name="T15" fmla="*/ 1 h 10"/>
                  <a:gd name="T16" fmla="*/ 14 w 15"/>
                  <a:gd name="T17" fmla="*/ 3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5" h="10">
                    <a:moveTo>
                      <a:pt x="14" y="3"/>
                    </a:moveTo>
                    <a:cubicBezTo>
                      <a:pt x="15" y="3"/>
                      <a:pt x="14" y="3"/>
                      <a:pt x="14" y="4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2" y="10"/>
                      <a:pt x="1" y="10"/>
                      <a:pt x="1" y="9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7"/>
                      <a:pt x="0" y="7"/>
                      <a:pt x="1" y="6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3" y="0"/>
                      <a:pt x="13" y="0"/>
                      <a:pt x="13" y="1"/>
                    </a:cubicBezTo>
                    <a:lnTo>
                      <a:pt x="14" y="3"/>
                    </a:lnTo>
                    <a:close/>
                  </a:path>
                </a:pathLst>
              </a:custGeom>
              <a:solidFill>
                <a:srgbClr val="F297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grpSp>
        <p:nvGrpSpPr>
          <p:cNvPr id="6" name="组合 5"/>
          <p:cNvGrpSpPr/>
          <p:nvPr/>
        </p:nvGrpSpPr>
        <p:grpSpPr>
          <a:xfrm>
            <a:off x="974952" y="982607"/>
            <a:ext cx="814498" cy="828187"/>
            <a:chOff x="3846636" y="1834195"/>
            <a:chExt cx="1450728" cy="1475110"/>
          </a:xfrm>
        </p:grpSpPr>
        <p:pic>
          <p:nvPicPr>
            <p:cNvPr id="113" name="图片 112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46636" y="1834195"/>
              <a:ext cx="1450728" cy="1475110"/>
            </a:xfrm>
            <a:prstGeom prst="rect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grpSp>
          <p:nvGrpSpPr>
            <p:cNvPr id="139" name="组合 138"/>
            <p:cNvGrpSpPr/>
            <p:nvPr/>
          </p:nvGrpSpPr>
          <p:grpSpPr>
            <a:xfrm>
              <a:off x="4381500" y="2336800"/>
              <a:ext cx="381001" cy="469900"/>
              <a:chOff x="1674813" y="1797050"/>
              <a:chExt cx="381001" cy="469900"/>
            </a:xfrm>
          </p:grpSpPr>
          <p:sp>
            <p:nvSpPr>
              <p:cNvPr id="140" name="Freeform 72"/>
              <p:cNvSpPr>
                <a:spLocks noEditPoints="1"/>
              </p:cNvSpPr>
              <p:nvPr/>
            </p:nvSpPr>
            <p:spPr bwMode="auto">
              <a:xfrm>
                <a:off x="1674813" y="1978025"/>
                <a:ext cx="90488" cy="288925"/>
              </a:xfrm>
              <a:custGeom>
                <a:avLst/>
                <a:gdLst>
                  <a:gd name="T0" fmla="*/ 2 w 24"/>
                  <a:gd name="T1" fmla="*/ 0 h 76"/>
                  <a:gd name="T2" fmla="*/ 0 w 24"/>
                  <a:gd name="T3" fmla="*/ 75 h 76"/>
                  <a:gd name="T4" fmla="*/ 2 w 24"/>
                  <a:gd name="T5" fmla="*/ 76 h 76"/>
                  <a:gd name="T6" fmla="*/ 8 w 24"/>
                  <a:gd name="T7" fmla="*/ 66 h 76"/>
                  <a:gd name="T8" fmla="*/ 22 w 24"/>
                  <a:gd name="T9" fmla="*/ 76 h 76"/>
                  <a:gd name="T10" fmla="*/ 24 w 24"/>
                  <a:gd name="T11" fmla="*/ 1 h 76"/>
                  <a:gd name="T12" fmla="*/ 11 w 24"/>
                  <a:gd name="T13" fmla="*/ 60 h 76"/>
                  <a:gd name="T14" fmla="*/ 3 w 24"/>
                  <a:gd name="T15" fmla="*/ 55 h 76"/>
                  <a:gd name="T16" fmla="*/ 11 w 24"/>
                  <a:gd name="T17" fmla="*/ 60 h 76"/>
                  <a:gd name="T18" fmla="*/ 3 w 24"/>
                  <a:gd name="T19" fmla="*/ 51 h 76"/>
                  <a:gd name="T20" fmla="*/ 11 w 24"/>
                  <a:gd name="T21" fmla="*/ 46 h 76"/>
                  <a:gd name="T22" fmla="*/ 11 w 24"/>
                  <a:gd name="T23" fmla="*/ 43 h 76"/>
                  <a:gd name="T24" fmla="*/ 3 w 24"/>
                  <a:gd name="T25" fmla="*/ 38 h 76"/>
                  <a:gd name="T26" fmla="*/ 11 w 24"/>
                  <a:gd name="T27" fmla="*/ 43 h 76"/>
                  <a:gd name="T28" fmla="*/ 3 w 24"/>
                  <a:gd name="T29" fmla="*/ 34 h 76"/>
                  <a:gd name="T30" fmla="*/ 11 w 24"/>
                  <a:gd name="T31" fmla="*/ 29 h 76"/>
                  <a:gd name="T32" fmla="*/ 11 w 24"/>
                  <a:gd name="T33" fmla="*/ 26 h 76"/>
                  <a:gd name="T34" fmla="*/ 3 w 24"/>
                  <a:gd name="T35" fmla="*/ 21 h 76"/>
                  <a:gd name="T36" fmla="*/ 11 w 24"/>
                  <a:gd name="T37" fmla="*/ 26 h 76"/>
                  <a:gd name="T38" fmla="*/ 3 w 24"/>
                  <a:gd name="T39" fmla="*/ 17 h 76"/>
                  <a:gd name="T40" fmla="*/ 11 w 24"/>
                  <a:gd name="T41" fmla="*/ 12 h 76"/>
                  <a:gd name="T42" fmla="*/ 11 w 24"/>
                  <a:gd name="T43" fmla="*/ 9 h 76"/>
                  <a:gd name="T44" fmla="*/ 3 w 24"/>
                  <a:gd name="T45" fmla="*/ 3 h 76"/>
                  <a:gd name="T46" fmla="*/ 11 w 24"/>
                  <a:gd name="T47" fmla="*/ 9 h 76"/>
                  <a:gd name="T48" fmla="*/ 13 w 24"/>
                  <a:gd name="T49" fmla="*/ 60 h 76"/>
                  <a:gd name="T50" fmla="*/ 21 w 24"/>
                  <a:gd name="T51" fmla="*/ 55 h 76"/>
                  <a:gd name="T52" fmla="*/ 21 w 24"/>
                  <a:gd name="T53" fmla="*/ 51 h 76"/>
                  <a:gd name="T54" fmla="*/ 13 w 24"/>
                  <a:gd name="T55" fmla="*/ 46 h 76"/>
                  <a:gd name="T56" fmla="*/ 21 w 24"/>
                  <a:gd name="T57" fmla="*/ 51 h 76"/>
                  <a:gd name="T58" fmla="*/ 13 w 24"/>
                  <a:gd name="T59" fmla="*/ 43 h 76"/>
                  <a:gd name="T60" fmla="*/ 21 w 24"/>
                  <a:gd name="T61" fmla="*/ 38 h 76"/>
                  <a:gd name="T62" fmla="*/ 21 w 24"/>
                  <a:gd name="T63" fmla="*/ 34 h 76"/>
                  <a:gd name="T64" fmla="*/ 13 w 24"/>
                  <a:gd name="T65" fmla="*/ 29 h 76"/>
                  <a:gd name="T66" fmla="*/ 21 w 24"/>
                  <a:gd name="T67" fmla="*/ 34 h 76"/>
                  <a:gd name="T68" fmla="*/ 13 w 24"/>
                  <a:gd name="T69" fmla="*/ 26 h 76"/>
                  <a:gd name="T70" fmla="*/ 21 w 24"/>
                  <a:gd name="T71" fmla="*/ 21 h 76"/>
                  <a:gd name="T72" fmla="*/ 21 w 24"/>
                  <a:gd name="T73" fmla="*/ 17 h 76"/>
                  <a:gd name="T74" fmla="*/ 13 w 24"/>
                  <a:gd name="T75" fmla="*/ 12 h 76"/>
                  <a:gd name="T76" fmla="*/ 21 w 24"/>
                  <a:gd name="T77" fmla="*/ 17 h 76"/>
                  <a:gd name="T78" fmla="*/ 13 w 24"/>
                  <a:gd name="T79" fmla="*/ 9 h 76"/>
                  <a:gd name="T80" fmla="*/ 21 w 24"/>
                  <a:gd name="T81" fmla="*/ 3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4" h="76">
                    <a:moveTo>
                      <a:pt x="22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1"/>
                    </a:cubicBezTo>
                    <a:cubicBezTo>
                      <a:pt x="0" y="75"/>
                      <a:pt x="0" y="75"/>
                      <a:pt x="0" y="75"/>
                    </a:cubicBezTo>
                    <a:cubicBezTo>
                      <a:pt x="0" y="75"/>
                      <a:pt x="1" y="76"/>
                      <a:pt x="2" y="76"/>
                    </a:cubicBezTo>
                    <a:cubicBezTo>
                      <a:pt x="2" y="76"/>
                      <a:pt x="2" y="76"/>
                      <a:pt x="2" y="76"/>
                    </a:cubicBezTo>
                    <a:cubicBezTo>
                      <a:pt x="2" y="66"/>
                      <a:pt x="2" y="66"/>
                      <a:pt x="2" y="66"/>
                    </a:cubicBezTo>
                    <a:cubicBezTo>
                      <a:pt x="8" y="66"/>
                      <a:pt x="8" y="66"/>
                      <a:pt x="8" y="66"/>
                    </a:cubicBezTo>
                    <a:cubicBezTo>
                      <a:pt x="8" y="76"/>
                      <a:pt x="8" y="76"/>
                      <a:pt x="8" y="76"/>
                    </a:cubicBezTo>
                    <a:cubicBezTo>
                      <a:pt x="22" y="76"/>
                      <a:pt x="22" y="76"/>
                      <a:pt x="22" y="76"/>
                    </a:cubicBezTo>
                    <a:cubicBezTo>
                      <a:pt x="23" y="76"/>
                      <a:pt x="24" y="75"/>
                      <a:pt x="24" y="75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24" y="1"/>
                      <a:pt x="23" y="0"/>
                      <a:pt x="22" y="0"/>
                    </a:cubicBezTo>
                    <a:close/>
                    <a:moveTo>
                      <a:pt x="11" y="60"/>
                    </a:moveTo>
                    <a:cubicBezTo>
                      <a:pt x="3" y="60"/>
                      <a:pt x="3" y="60"/>
                      <a:pt x="3" y="60"/>
                    </a:cubicBezTo>
                    <a:cubicBezTo>
                      <a:pt x="3" y="55"/>
                      <a:pt x="3" y="55"/>
                      <a:pt x="3" y="55"/>
                    </a:cubicBezTo>
                    <a:cubicBezTo>
                      <a:pt x="11" y="55"/>
                      <a:pt x="11" y="55"/>
                      <a:pt x="11" y="55"/>
                    </a:cubicBezTo>
                    <a:lnTo>
                      <a:pt x="11" y="60"/>
                    </a:lnTo>
                    <a:close/>
                    <a:moveTo>
                      <a:pt x="11" y="51"/>
                    </a:moveTo>
                    <a:cubicBezTo>
                      <a:pt x="3" y="51"/>
                      <a:pt x="3" y="51"/>
                      <a:pt x="3" y="51"/>
                    </a:cubicBezTo>
                    <a:cubicBezTo>
                      <a:pt x="3" y="46"/>
                      <a:pt x="3" y="46"/>
                      <a:pt x="3" y="46"/>
                    </a:cubicBezTo>
                    <a:cubicBezTo>
                      <a:pt x="11" y="46"/>
                      <a:pt x="11" y="46"/>
                      <a:pt x="11" y="46"/>
                    </a:cubicBezTo>
                    <a:lnTo>
                      <a:pt x="11" y="51"/>
                    </a:lnTo>
                    <a:close/>
                    <a:moveTo>
                      <a:pt x="11" y="43"/>
                    </a:moveTo>
                    <a:cubicBezTo>
                      <a:pt x="3" y="43"/>
                      <a:pt x="3" y="43"/>
                      <a:pt x="3" y="43"/>
                    </a:cubicBezTo>
                    <a:cubicBezTo>
                      <a:pt x="3" y="38"/>
                      <a:pt x="3" y="38"/>
                      <a:pt x="3" y="38"/>
                    </a:cubicBezTo>
                    <a:cubicBezTo>
                      <a:pt x="11" y="38"/>
                      <a:pt x="11" y="38"/>
                      <a:pt x="11" y="38"/>
                    </a:cubicBezTo>
                    <a:lnTo>
                      <a:pt x="11" y="43"/>
                    </a:lnTo>
                    <a:close/>
                    <a:moveTo>
                      <a:pt x="11" y="34"/>
                    </a:moveTo>
                    <a:cubicBezTo>
                      <a:pt x="3" y="34"/>
                      <a:pt x="3" y="34"/>
                      <a:pt x="3" y="34"/>
                    </a:cubicBezTo>
                    <a:cubicBezTo>
                      <a:pt x="3" y="29"/>
                      <a:pt x="3" y="29"/>
                      <a:pt x="3" y="29"/>
                    </a:cubicBezTo>
                    <a:cubicBezTo>
                      <a:pt x="11" y="29"/>
                      <a:pt x="11" y="29"/>
                      <a:pt x="11" y="29"/>
                    </a:cubicBezTo>
                    <a:lnTo>
                      <a:pt x="11" y="34"/>
                    </a:lnTo>
                    <a:close/>
                    <a:moveTo>
                      <a:pt x="11" y="26"/>
                    </a:moveTo>
                    <a:cubicBezTo>
                      <a:pt x="3" y="26"/>
                      <a:pt x="3" y="26"/>
                      <a:pt x="3" y="26"/>
                    </a:cubicBezTo>
                    <a:cubicBezTo>
                      <a:pt x="3" y="21"/>
                      <a:pt x="3" y="21"/>
                      <a:pt x="3" y="21"/>
                    </a:cubicBezTo>
                    <a:cubicBezTo>
                      <a:pt x="11" y="21"/>
                      <a:pt x="11" y="21"/>
                      <a:pt x="11" y="21"/>
                    </a:cubicBezTo>
                    <a:lnTo>
                      <a:pt x="11" y="26"/>
                    </a:lnTo>
                    <a:close/>
                    <a:moveTo>
                      <a:pt x="11" y="17"/>
                    </a:moveTo>
                    <a:cubicBezTo>
                      <a:pt x="3" y="17"/>
                      <a:pt x="3" y="17"/>
                      <a:pt x="3" y="17"/>
                    </a:cubicBezTo>
                    <a:cubicBezTo>
                      <a:pt x="3" y="12"/>
                      <a:pt x="3" y="12"/>
                      <a:pt x="3" y="12"/>
                    </a:cubicBezTo>
                    <a:cubicBezTo>
                      <a:pt x="11" y="12"/>
                      <a:pt x="11" y="12"/>
                      <a:pt x="11" y="12"/>
                    </a:cubicBezTo>
                    <a:lnTo>
                      <a:pt x="11" y="17"/>
                    </a:lnTo>
                    <a:close/>
                    <a:moveTo>
                      <a:pt x="11" y="9"/>
                    </a:moveTo>
                    <a:cubicBezTo>
                      <a:pt x="3" y="9"/>
                      <a:pt x="3" y="9"/>
                      <a:pt x="3" y="9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11" y="3"/>
                      <a:pt x="11" y="3"/>
                      <a:pt x="11" y="3"/>
                    </a:cubicBezTo>
                    <a:lnTo>
                      <a:pt x="11" y="9"/>
                    </a:lnTo>
                    <a:close/>
                    <a:moveTo>
                      <a:pt x="21" y="60"/>
                    </a:moveTo>
                    <a:cubicBezTo>
                      <a:pt x="13" y="60"/>
                      <a:pt x="13" y="60"/>
                      <a:pt x="13" y="60"/>
                    </a:cubicBezTo>
                    <a:cubicBezTo>
                      <a:pt x="13" y="55"/>
                      <a:pt x="13" y="55"/>
                      <a:pt x="13" y="55"/>
                    </a:cubicBezTo>
                    <a:cubicBezTo>
                      <a:pt x="21" y="55"/>
                      <a:pt x="21" y="55"/>
                      <a:pt x="21" y="55"/>
                    </a:cubicBezTo>
                    <a:lnTo>
                      <a:pt x="21" y="60"/>
                    </a:lnTo>
                    <a:close/>
                    <a:moveTo>
                      <a:pt x="21" y="51"/>
                    </a:moveTo>
                    <a:cubicBezTo>
                      <a:pt x="13" y="51"/>
                      <a:pt x="13" y="51"/>
                      <a:pt x="13" y="51"/>
                    </a:cubicBezTo>
                    <a:cubicBezTo>
                      <a:pt x="13" y="46"/>
                      <a:pt x="13" y="46"/>
                      <a:pt x="13" y="46"/>
                    </a:cubicBezTo>
                    <a:cubicBezTo>
                      <a:pt x="21" y="46"/>
                      <a:pt x="21" y="46"/>
                      <a:pt x="21" y="46"/>
                    </a:cubicBezTo>
                    <a:lnTo>
                      <a:pt x="21" y="51"/>
                    </a:lnTo>
                    <a:close/>
                    <a:moveTo>
                      <a:pt x="21" y="43"/>
                    </a:moveTo>
                    <a:cubicBezTo>
                      <a:pt x="13" y="43"/>
                      <a:pt x="13" y="43"/>
                      <a:pt x="13" y="43"/>
                    </a:cubicBezTo>
                    <a:cubicBezTo>
                      <a:pt x="13" y="38"/>
                      <a:pt x="13" y="38"/>
                      <a:pt x="13" y="38"/>
                    </a:cubicBezTo>
                    <a:cubicBezTo>
                      <a:pt x="21" y="38"/>
                      <a:pt x="21" y="38"/>
                      <a:pt x="21" y="38"/>
                    </a:cubicBezTo>
                    <a:lnTo>
                      <a:pt x="21" y="43"/>
                    </a:lnTo>
                    <a:close/>
                    <a:moveTo>
                      <a:pt x="21" y="34"/>
                    </a:moveTo>
                    <a:cubicBezTo>
                      <a:pt x="13" y="34"/>
                      <a:pt x="13" y="34"/>
                      <a:pt x="13" y="34"/>
                    </a:cubicBezTo>
                    <a:cubicBezTo>
                      <a:pt x="13" y="29"/>
                      <a:pt x="13" y="29"/>
                      <a:pt x="13" y="29"/>
                    </a:cubicBezTo>
                    <a:cubicBezTo>
                      <a:pt x="21" y="29"/>
                      <a:pt x="21" y="29"/>
                      <a:pt x="21" y="29"/>
                    </a:cubicBezTo>
                    <a:lnTo>
                      <a:pt x="21" y="34"/>
                    </a:lnTo>
                    <a:close/>
                    <a:moveTo>
                      <a:pt x="21" y="26"/>
                    </a:moveTo>
                    <a:cubicBezTo>
                      <a:pt x="13" y="26"/>
                      <a:pt x="13" y="26"/>
                      <a:pt x="13" y="26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21" y="21"/>
                      <a:pt x="21" y="21"/>
                      <a:pt x="21" y="21"/>
                    </a:cubicBezTo>
                    <a:lnTo>
                      <a:pt x="21" y="26"/>
                    </a:lnTo>
                    <a:close/>
                    <a:moveTo>
                      <a:pt x="21" y="17"/>
                    </a:moveTo>
                    <a:cubicBezTo>
                      <a:pt x="13" y="17"/>
                      <a:pt x="13" y="17"/>
                      <a:pt x="13" y="17"/>
                    </a:cubicBezTo>
                    <a:cubicBezTo>
                      <a:pt x="13" y="12"/>
                      <a:pt x="13" y="12"/>
                      <a:pt x="13" y="12"/>
                    </a:cubicBezTo>
                    <a:cubicBezTo>
                      <a:pt x="21" y="12"/>
                      <a:pt x="21" y="12"/>
                      <a:pt x="21" y="12"/>
                    </a:cubicBezTo>
                    <a:lnTo>
                      <a:pt x="21" y="17"/>
                    </a:lnTo>
                    <a:close/>
                    <a:moveTo>
                      <a:pt x="21" y="9"/>
                    </a:moveTo>
                    <a:cubicBezTo>
                      <a:pt x="13" y="9"/>
                      <a:pt x="13" y="9"/>
                      <a:pt x="13" y="9"/>
                    </a:cubicBezTo>
                    <a:cubicBezTo>
                      <a:pt x="13" y="3"/>
                      <a:pt x="13" y="3"/>
                      <a:pt x="13" y="3"/>
                    </a:cubicBezTo>
                    <a:cubicBezTo>
                      <a:pt x="21" y="3"/>
                      <a:pt x="21" y="3"/>
                      <a:pt x="21" y="3"/>
                    </a:cubicBezTo>
                    <a:lnTo>
                      <a:pt x="21" y="9"/>
                    </a:lnTo>
                    <a:close/>
                  </a:path>
                </a:pathLst>
              </a:custGeom>
              <a:solidFill>
                <a:srgbClr val="31A6D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1" name="Freeform 73"/>
              <p:cNvSpPr>
                <a:spLocks noEditPoints="1"/>
              </p:cNvSpPr>
              <p:nvPr/>
            </p:nvSpPr>
            <p:spPr bwMode="auto">
              <a:xfrm>
                <a:off x="1927226" y="2100263"/>
                <a:ext cx="128588" cy="166687"/>
              </a:xfrm>
              <a:custGeom>
                <a:avLst/>
                <a:gdLst>
                  <a:gd name="T0" fmla="*/ 33 w 34"/>
                  <a:gd name="T1" fmla="*/ 0 h 44"/>
                  <a:gd name="T2" fmla="*/ 1 w 34"/>
                  <a:gd name="T3" fmla="*/ 0 h 44"/>
                  <a:gd name="T4" fmla="*/ 0 w 34"/>
                  <a:gd name="T5" fmla="*/ 1 h 44"/>
                  <a:gd name="T6" fmla="*/ 0 w 34"/>
                  <a:gd name="T7" fmla="*/ 43 h 44"/>
                  <a:gd name="T8" fmla="*/ 1 w 34"/>
                  <a:gd name="T9" fmla="*/ 44 h 44"/>
                  <a:gd name="T10" fmla="*/ 33 w 34"/>
                  <a:gd name="T11" fmla="*/ 44 h 44"/>
                  <a:gd name="T12" fmla="*/ 34 w 34"/>
                  <a:gd name="T13" fmla="*/ 43 h 44"/>
                  <a:gd name="T14" fmla="*/ 34 w 34"/>
                  <a:gd name="T15" fmla="*/ 1 h 44"/>
                  <a:gd name="T16" fmla="*/ 33 w 34"/>
                  <a:gd name="T17" fmla="*/ 0 h 44"/>
                  <a:gd name="T18" fmla="*/ 15 w 34"/>
                  <a:gd name="T19" fmla="*/ 37 h 44"/>
                  <a:gd name="T20" fmla="*/ 2 w 34"/>
                  <a:gd name="T21" fmla="*/ 37 h 44"/>
                  <a:gd name="T22" fmla="*/ 2 w 34"/>
                  <a:gd name="T23" fmla="*/ 32 h 44"/>
                  <a:gd name="T24" fmla="*/ 15 w 34"/>
                  <a:gd name="T25" fmla="*/ 32 h 44"/>
                  <a:gd name="T26" fmla="*/ 15 w 34"/>
                  <a:gd name="T27" fmla="*/ 37 h 44"/>
                  <a:gd name="T28" fmla="*/ 15 w 34"/>
                  <a:gd name="T29" fmla="*/ 28 h 44"/>
                  <a:gd name="T30" fmla="*/ 2 w 34"/>
                  <a:gd name="T31" fmla="*/ 28 h 44"/>
                  <a:gd name="T32" fmla="*/ 2 w 34"/>
                  <a:gd name="T33" fmla="*/ 22 h 44"/>
                  <a:gd name="T34" fmla="*/ 15 w 34"/>
                  <a:gd name="T35" fmla="*/ 22 h 44"/>
                  <a:gd name="T36" fmla="*/ 15 w 34"/>
                  <a:gd name="T37" fmla="*/ 28 h 44"/>
                  <a:gd name="T38" fmla="*/ 15 w 34"/>
                  <a:gd name="T39" fmla="*/ 18 h 44"/>
                  <a:gd name="T40" fmla="*/ 2 w 34"/>
                  <a:gd name="T41" fmla="*/ 18 h 44"/>
                  <a:gd name="T42" fmla="*/ 2 w 34"/>
                  <a:gd name="T43" fmla="*/ 13 h 44"/>
                  <a:gd name="T44" fmla="*/ 15 w 34"/>
                  <a:gd name="T45" fmla="*/ 13 h 44"/>
                  <a:gd name="T46" fmla="*/ 15 w 34"/>
                  <a:gd name="T47" fmla="*/ 18 h 44"/>
                  <a:gd name="T48" fmla="*/ 15 w 34"/>
                  <a:gd name="T49" fmla="*/ 9 h 44"/>
                  <a:gd name="T50" fmla="*/ 2 w 34"/>
                  <a:gd name="T51" fmla="*/ 9 h 44"/>
                  <a:gd name="T52" fmla="*/ 2 w 34"/>
                  <a:gd name="T53" fmla="*/ 3 h 44"/>
                  <a:gd name="T54" fmla="*/ 15 w 34"/>
                  <a:gd name="T55" fmla="*/ 3 h 44"/>
                  <a:gd name="T56" fmla="*/ 15 w 34"/>
                  <a:gd name="T57" fmla="*/ 9 h 44"/>
                  <a:gd name="T58" fmla="*/ 32 w 34"/>
                  <a:gd name="T59" fmla="*/ 37 h 44"/>
                  <a:gd name="T60" fmla="*/ 19 w 34"/>
                  <a:gd name="T61" fmla="*/ 37 h 44"/>
                  <a:gd name="T62" fmla="*/ 19 w 34"/>
                  <a:gd name="T63" fmla="*/ 32 h 44"/>
                  <a:gd name="T64" fmla="*/ 32 w 34"/>
                  <a:gd name="T65" fmla="*/ 32 h 44"/>
                  <a:gd name="T66" fmla="*/ 32 w 34"/>
                  <a:gd name="T67" fmla="*/ 37 h 44"/>
                  <a:gd name="T68" fmla="*/ 32 w 34"/>
                  <a:gd name="T69" fmla="*/ 28 h 44"/>
                  <a:gd name="T70" fmla="*/ 19 w 34"/>
                  <a:gd name="T71" fmla="*/ 28 h 44"/>
                  <a:gd name="T72" fmla="*/ 19 w 34"/>
                  <a:gd name="T73" fmla="*/ 22 h 44"/>
                  <a:gd name="T74" fmla="*/ 32 w 34"/>
                  <a:gd name="T75" fmla="*/ 22 h 44"/>
                  <a:gd name="T76" fmla="*/ 32 w 34"/>
                  <a:gd name="T77" fmla="*/ 28 h 44"/>
                  <a:gd name="T78" fmla="*/ 32 w 34"/>
                  <a:gd name="T79" fmla="*/ 18 h 44"/>
                  <a:gd name="T80" fmla="*/ 19 w 34"/>
                  <a:gd name="T81" fmla="*/ 18 h 44"/>
                  <a:gd name="T82" fmla="*/ 19 w 34"/>
                  <a:gd name="T83" fmla="*/ 13 h 44"/>
                  <a:gd name="T84" fmla="*/ 32 w 34"/>
                  <a:gd name="T85" fmla="*/ 13 h 44"/>
                  <a:gd name="T86" fmla="*/ 32 w 34"/>
                  <a:gd name="T87" fmla="*/ 18 h 44"/>
                  <a:gd name="T88" fmla="*/ 32 w 34"/>
                  <a:gd name="T89" fmla="*/ 9 h 44"/>
                  <a:gd name="T90" fmla="*/ 19 w 34"/>
                  <a:gd name="T91" fmla="*/ 9 h 44"/>
                  <a:gd name="T92" fmla="*/ 19 w 34"/>
                  <a:gd name="T93" fmla="*/ 3 h 44"/>
                  <a:gd name="T94" fmla="*/ 32 w 34"/>
                  <a:gd name="T95" fmla="*/ 3 h 44"/>
                  <a:gd name="T96" fmla="*/ 32 w 34"/>
                  <a:gd name="T97" fmla="*/ 9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34" h="44">
                    <a:moveTo>
                      <a:pt x="33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1"/>
                      <a:pt x="0" y="1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4"/>
                      <a:pt x="1" y="44"/>
                      <a:pt x="1" y="44"/>
                    </a:cubicBezTo>
                    <a:cubicBezTo>
                      <a:pt x="33" y="44"/>
                      <a:pt x="33" y="44"/>
                      <a:pt x="33" y="44"/>
                    </a:cubicBezTo>
                    <a:cubicBezTo>
                      <a:pt x="33" y="44"/>
                      <a:pt x="34" y="44"/>
                      <a:pt x="34" y="43"/>
                    </a:cubicBezTo>
                    <a:cubicBezTo>
                      <a:pt x="34" y="1"/>
                      <a:pt x="34" y="1"/>
                      <a:pt x="34" y="1"/>
                    </a:cubicBezTo>
                    <a:cubicBezTo>
                      <a:pt x="34" y="1"/>
                      <a:pt x="33" y="0"/>
                      <a:pt x="33" y="0"/>
                    </a:cubicBezTo>
                    <a:close/>
                    <a:moveTo>
                      <a:pt x="15" y="37"/>
                    </a:moveTo>
                    <a:cubicBezTo>
                      <a:pt x="2" y="37"/>
                      <a:pt x="2" y="37"/>
                      <a:pt x="2" y="37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15" y="32"/>
                      <a:pt x="15" y="32"/>
                      <a:pt x="15" y="32"/>
                    </a:cubicBezTo>
                    <a:lnTo>
                      <a:pt x="15" y="37"/>
                    </a:lnTo>
                    <a:close/>
                    <a:moveTo>
                      <a:pt x="15" y="28"/>
                    </a:moveTo>
                    <a:cubicBezTo>
                      <a:pt x="2" y="28"/>
                      <a:pt x="2" y="28"/>
                      <a:pt x="2" y="28"/>
                    </a:cubicBezTo>
                    <a:cubicBezTo>
                      <a:pt x="2" y="22"/>
                      <a:pt x="2" y="22"/>
                      <a:pt x="2" y="22"/>
                    </a:cubicBezTo>
                    <a:cubicBezTo>
                      <a:pt x="15" y="22"/>
                      <a:pt x="15" y="22"/>
                      <a:pt x="15" y="22"/>
                    </a:cubicBezTo>
                    <a:lnTo>
                      <a:pt x="15" y="28"/>
                    </a:lnTo>
                    <a:close/>
                    <a:moveTo>
                      <a:pt x="15" y="18"/>
                    </a:moveTo>
                    <a:cubicBezTo>
                      <a:pt x="2" y="18"/>
                      <a:pt x="2" y="18"/>
                      <a:pt x="2" y="18"/>
                    </a:cubicBezTo>
                    <a:cubicBezTo>
                      <a:pt x="2" y="13"/>
                      <a:pt x="2" y="13"/>
                      <a:pt x="2" y="13"/>
                    </a:cubicBezTo>
                    <a:cubicBezTo>
                      <a:pt x="15" y="13"/>
                      <a:pt x="15" y="13"/>
                      <a:pt x="15" y="13"/>
                    </a:cubicBezTo>
                    <a:lnTo>
                      <a:pt x="15" y="18"/>
                    </a:lnTo>
                    <a:close/>
                    <a:moveTo>
                      <a:pt x="15" y="9"/>
                    </a:moveTo>
                    <a:cubicBezTo>
                      <a:pt x="2" y="9"/>
                      <a:pt x="2" y="9"/>
                      <a:pt x="2" y="9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15" y="3"/>
                      <a:pt x="15" y="3"/>
                      <a:pt x="15" y="3"/>
                    </a:cubicBezTo>
                    <a:lnTo>
                      <a:pt x="15" y="9"/>
                    </a:lnTo>
                    <a:close/>
                    <a:moveTo>
                      <a:pt x="32" y="37"/>
                    </a:moveTo>
                    <a:cubicBezTo>
                      <a:pt x="19" y="37"/>
                      <a:pt x="19" y="37"/>
                      <a:pt x="19" y="37"/>
                    </a:cubicBezTo>
                    <a:cubicBezTo>
                      <a:pt x="19" y="32"/>
                      <a:pt x="19" y="32"/>
                      <a:pt x="19" y="32"/>
                    </a:cubicBezTo>
                    <a:cubicBezTo>
                      <a:pt x="32" y="32"/>
                      <a:pt x="32" y="32"/>
                      <a:pt x="32" y="32"/>
                    </a:cubicBezTo>
                    <a:lnTo>
                      <a:pt x="32" y="37"/>
                    </a:lnTo>
                    <a:close/>
                    <a:moveTo>
                      <a:pt x="32" y="28"/>
                    </a:moveTo>
                    <a:cubicBezTo>
                      <a:pt x="19" y="28"/>
                      <a:pt x="19" y="28"/>
                      <a:pt x="19" y="28"/>
                    </a:cubicBezTo>
                    <a:cubicBezTo>
                      <a:pt x="19" y="22"/>
                      <a:pt x="19" y="22"/>
                      <a:pt x="19" y="22"/>
                    </a:cubicBezTo>
                    <a:cubicBezTo>
                      <a:pt x="32" y="22"/>
                      <a:pt x="32" y="22"/>
                      <a:pt x="32" y="22"/>
                    </a:cubicBezTo>
                    <a:lnTo>
                      <a:pt x="32" y="28"/>
                    </a:lnTo>
                    <a:close/>
                    <a:moveTo>
                      <a:pt x="32" y="18"/>
                    </a:move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32" y="13"/>
                      <a:pt x="32" y="13"/>
                      <a:pt x="32" y="13"/>
                    </a:cubicBezTo>
                    <a:lnTo>
                      <a:pt x="32" y="18"/>
                    </a:lnTo>
                    <a:close/>
                    <a:moveTo>
                      <a:pt x="32" y="9"/>
                    </a:moveTo>
                    <a:cubicBezTo>
                      <a:pt x="19" y="9"/>
                      <a:pt x="19" y="9"/>
                      <a:pt x="19" y="9"/>
                    </a:cubicBezTo>
                    <a:cubicBezTo>
                      <a:pt x="19" y="3"/>
                      <a:pt x="19" y="3"/>
                      <a:pt x="19" y="3"/>
                    </a:cubicBezTo>
                    <a:cubicBezTo>
                      <a:pt x="32" y="3"/>
                      <a:pt x="32" y="3"/>
                      <a:pt x="32" y="3"/>
                    </a:cubicBezTo>
                    <a:lnTo>
                      <a:pt x="32" y="9"/>
                    </a:lnTo>
                    <a:close/>
                  </a:path>
                </a:pathLst>
              </a:custGeom>
              <a:solidFill>
                <a:srgbClr val="31A6D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2" name="Freeform 74"/>
              <p:cNvSpPr>
                <a:spLocks noEditPoints="1"/>
              </p:cNvSpPr>
              <p:nvPr/>
            </p:nvSpPr>
            <p:spPr bwMode="auto">
              <a:xfrm>
                <a:off x="1781176" y="1797050"/>
                <a:ext cx="131763" cy="469900"/>
              </a:xfrm>
              <a:custGeom>
                <a:avLst/>
                <a:gdLst>
                  <a:gd name="T0" fmla="*/ 23 w 35"/>
                  <a:gd name="T1" fmla="*/ 11 h 124"/>
                  <a:gd name="T2" fmla="*/ 22 w 35"/>
                  <a:gd name="T3" fmla="*/ 0 h 124"/>
                  <a:gd name="T4" fmla="*/ 21 w 35"/>
                  <a:gd name="T5" fmla="*/ 11 h 124"/>
                  <a:gd name="T6" fmla="*/ 8 w 35"/>
                  <a:gd name="T7" fmla="*/ 9 h 124"/>
                  <a:gd name="T8" fmla="*/ 4 w 35"/>
                  <a:gd name="T9" fmla="*/ 7 h 124"/>
                  <a:gd name="T10" fmla="*/ 3 w 35"/>
                  <a:gd name="T11" fmla="*/ 11 h 124"/>
                  <a:gd name="T12" fmla="*/ 0 w 35"/>
                  <a:gd name="T13" fmla="*/ 13 h 124"/>
                  <a:gd name="T14" fmla="*/ 2 w 35"/>
                  <a:gd name="T15" fmla="*/ 124 h 124"/>
                  <a:gd name="T16" fmla="*/ 3 w 35"/>
                  <a:gd name="T17" fmla="*/ 109 h 124"/>
                  <a:gd name="T18" fmla="*/ 12 w 35"/>
                  <a:gd name="T19" fmla="*/ 124 h 124"/>
                  <a:gd name="T20" fmla="*/ 35 w 35"/>
                  <a:gd name="T21" fmla="*/ 122 h 124"/>
                  <a:gd name="T22" fmla="*/ 32 w 35"/>
                  <a:gd name="T23" fmla="*/ 11 h 124"/>
                  <a:gd name="T24" fmla="*/ 4 w 35"/>
                  <a:gd name="T25" fmla="*/ 100 h 124"/>
                  <a:gd name="T26" fmla="*/ 16 w 35"/>
                  <a:gd name="T27" fmla="*/ 93 h 124"/>
                  <a:gd name="T28" fmla="*/ 16 w 35"/>
                  <a:gd name="T29" fmla="*/ 87 h 124"/>
                  <a:gd name="T30" fmla="*/ 4 w 35"/>
                  <a:gd name="T31" fmla="*/ 80 h 124"/>
                  <a:gd name="T32" fmla="*/ 16 w 35"/>
                  <a:gd name="T33" fmla="*/ 87 h 124"/>
                  <a:gd name="T34" fmla="*/ 4 w 35"/>
                  <a:gd name="T35" fmla="*/ 75 h 124"/>
                  <a:gd name="T36" fmla="*/ 16 w 35"/>
                  <a:gd name="T37" fmla="*/ 67 h 124"/>
                  <a:gd name="T38" fmla="*/ 16 w 35"/>
                  <a:gd name="T39" fmla="*/ 62 h 124"/>
                  <a:gd name="T40" fmla="*/ 4 w 35"/>
                  <a:gd name="T41" fmla="*/ 54 h 124"/>
                  <a:gd name="T42" fmla="*/ 16 w 35"/>
                  <a:gd name="T43" fmla="*/ 62 h 124"/>
                  <a:gd name="T44" fmla="*/ 4 w 35"/>
                  <a:gd name="T45" fmla="*/ 49 h 124"/>
                  <a:gd name="T46" fmla="*/ 16 w 35"/>
                  <a:gd name="T47" fmla="*/ 41 h 124"/>
                  <a:gd name="T48" fmla="*/ 16 w 35"/>
                  <a:gd name="T49" fmla="*/ 36 h 124"/>
                  <a:gd name="T50" fmla="*/ 4 w 35"/>
                  <a:gd name="T51" fmla="*/ 29 h 124"/>
                  <a:gd name="T52" fmla="*/ 16 w 35"/>
                  <a:gd name="T53" fmla="*/ 36 h 124"/>
                  <a:gd name="T54" fmla="*/ 4 w 35"/>
                  <a:gd name="T55" fmla="*/ 24 h 124"/>
                  <a:gd name="T56" fmla="*/ 16 w 35"/>
                  <a:gd name="T57" fmla="*/ 16 h 124"/>
                  <a:gd name="T58" fmla="*/ 30 w 35"/>
                  <a:gd name="T59" fmla="*/ 100 h 124"/>
                  <a:gd name="T60" fmla="*/ 18 w 35"/>
                  <a:gd name="T61" fmla="*/ 93 h 124"/>
                  <a:gd name="T62" fmla="*/ 30 w 35"/>
                  <a:gd name="T63" fmla="*/ 100 h 124"/>
                  <a:gd name="T64" fmla="*/ 18 w 35"/>
                  <a:gd name="T65" fmla="*/ 87 h 124"/>
                  <a:gd name="T66" fmla="*/ 30 w 35"/>
                  <a:gd name="T67" fmla="*/ 80 h 124"/>
                  <a:gd name="T68" fmla="*/ 30 w 35"/>
                  <a:gd name="T69" fmla="*/ 75 h 124"/>
                  <a:gd name="T70" fmla="*/ 18 w 35"/>
                  <a:gd name="T71" fmla="*/ 67 h 124"/>
                  <a:gd name="T72" fmla="*/ 30 w 35"/>
                  <a:gd name="T73" fmla="*/ 75 h 124"/>
                  <a:gd name="T74" fmla="*/ 18 w 35"/>
                  <a:gd name="T75" fmla="*/ 62 h 124"/>
                  <a:gd name="T76" fmla="*/ 30 w 35"/>
                  <a:gd name="T77" fmla="*/ 54 h 124"/>
                  <a:gd name="T78" fmla="*/ 30 w 35"/>
                  <a:gd name="T79" fmla="*/ 49 h 124"/>
                  <a:gd name="T80" fmla="*/ 18 w 35"/>
                  <a:gd name="T81" fmla="*/ 41 h 124"/>
                  <a:gd name="T82" fmla="*/ 30 w 35"/>
                  <a:gd name="T83" fmla="*/ 49 h 124"/>
                  <a:gd name="T84" fmla="*/ 18 w 35"/>
                  <a:gd name="T85" fmla="*/ 36 h 124"/>
                  <a:gd name="T86" fmla="*/ 30 w 35"/>
                  <a:gd name="T87" fmla="*/ 29 h 124"/>
                  <a:gd name="T88" fmla="*/ 30 w 35"/>
                  <a:gd name="T89" fmla="*/ 24 h 124"/>
                  <a:gd name="T90" fmla="*/ 18 w 35"/>
                  <a:gd name="T91" fmla="*/ 16 h 124"/>
                  <a:gd name="T92" fmla="*/ 30 w 35"/>
                  <a:gd name="T93" fmla="*/ 24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35" h="124">
                    <a:moveTo>
                      <a:pt x="32" y="11"/>
                    </a:moveTo>
                    <a:cubicBezTo>
                      <a:pt x="23" y="11"/>
                      <a:pt x="23" y="11"/>
                      <a:pt x="23" y="11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3" y="1"/>
                      <a:pt x="22" y="0"/>
                      <a:pt x="22" y="0"/>
                    </a:cubicBezTo>
                    <a:cubicBezTo>
                      <a:pt x="21" y="0"/>
                      <a:pt x="21" y="1"/>
                      <a:pt x="21" y="1"/>
                    </a:cubicBezTo>
                    <a:cubicBezTo>
                      <a:pt x="21" y="11"/>
                      <a:pt x="21" y="11"/>
                      <a:pt x="21" y="11"/>
                    </a:cubicBezTo>
                    <a:cubicBezTo>
                      <a:pt x="8" y="11"/>
                      <a:pt x="8" y="11"/>
                      <a:pt x="8" y="11"/>
                    </a:cubicBezTo>
                    <a:cubicBezTo>
                      <a:pt x="8" y="9"/>
                      <a:pt x="8" y="9"/>
                      <a:pt x="8" y="9"/>
                    </a:cubicBezTo>
                    <a:cubicBezTo>
                      <a:pt x="8" y="8"/>
                      <a:pt x="7" y="7"/>
                      <a:pt x="6" y="7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3" y="7"/>
                      <a:pt x="3" y="8"/>
                      <a:pt x="3" y="9"/>
                    </a:cubicBezTo>
                    <a:cubicBezTo>
                      <a:pt x="3" y="11"/>
                      <a:pt x="3" y="11"/>
                      <a:pt x="3" y="11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1" y="11"/>
                      <a:pt x="0" y="12"/>
                      <a:pt x="0" y="13"/>
                    </a:cubicBezTo>
                    <a:cubicBezTo>
                      <a:pt x="0" y="122"/>
                      <a:pt x="0" y="122"/>
                      <a:pt x="0" y="122"/>
                    </a:cubicBezTo>
                    <a:cubicBezTo>
                      <a:pt x="0" y="123"/>
                      <a:pt x="1" y="124"/>
                      <a:pt x="2" y="124"/>
                    </a:cubicBezTo>
                    <a:cubicBezTo>
                      <a:pt x="3" y="124"/>
                      <a:pt x="3" y="124"/>
                      <a:pt x="3" y="124"/>
                    </a:cubicBezTo>
                    <a:cubicBezTo>
                      <a:pt x="3" y="109"/>
                      <a:pt x="3" y="109"/>
                      <a:pt x="3" y="109"/>
                    </a:cubicBezTo>
                    <a:cubicBezTo>
                      <a:pt x="12" y="109"/>
                      <a:pt x="12" y="109"/>
                      <a:pt x="12" y="109"/>
                    </a:cubicBezTo>
                    <a:cubicBezTo>
                      <a:pt x="12" y="124"/>
                      <a:pt x="12" y="124"/>
                      <a:pt x="12" y="124"/>
                    </a:cubicBezTo>
                    <a:cubicBezTo>
                      <a:pt x="32" y="124"/>
                      <a:pt x="32" y="124"/>
                      <a:pt x="32" y="124"/>
                    </a:cubicBezTo>
                    <a:cubicBezTo>
                      <a:pt x="34" y="124"/>
                      <a:pt x="35" y="123"/>
                      <a:pt x="35" y="122"/>
                    </a:cubicBezTo>
                    <a:cubicBezTo>
                      <a:pt x="35" y="13"/>
                      <a:pt x="35" y="13"/>
                      <a:pt x="35" y="13"/>
                    </a:cubicBezTo>
                    <a:cubicBezTo>
                      <a:pt x="35" y="12"/>
                      <a:pt x="34" y="11"/>
                      <a:pt x="32" y="11"/>
                    </a:cubicBezTo>
                    <a:close/>
                    <a:moveTo>
                      <a:pt x="16" y="100"/>
                    </a:moveTo>
                    <a:cubicBezTo>
                      <a:pt x="4" y="100"/>
                      <a:pt x="4" y="100"/>
                      <a:pt x="4" y="100"/>
                    </a:cubicBezTo>
                    <a:cubicBezTo>
                      <a:pt x="4" y="93"/>
                      <a:pt x="4" y="93"/>
                      <a:pt x="4" y="93"/>
                    </a:cubicBezTo>
                    <a:cubicBezTo>
                      <a:pt x="16" y="93"/>
                      <a:pt x="16" y="93"/>
                      <a:pt x="16" y="93"/>
                    </a:cubicBezTo>
                    <a:lnTo>
                      <a:pt x="16" y="100"/>
                    </a:lnTo>
                    <a:close/>
                    <a:moveTo>
                      <a:pt x="16" y="87"/>
                    </a:moveTo>
                    <a:cubicBezTo>
                      <a:pt x="4" y="87"/>
                      <a:pt x="4" y="87"/>
                      <a:pt x="4" y="87"/>
                    </a:cubicBezTo>
                    <a:cubicBezTo>
                      <a:pt x="4" y="80"/>
                      <a:pt x="4" y="80"/>
                      <a:pt x="4" y="80"/>
                    </a:cubicBezTo>
                    <a:cubicBezTo>
                      <a:pt x="16" y="80"/>
                      <a:pt x="16" y="80"/>
                      <a:pt x="16" y="80"/>
                    </a:cubicBezTo>
                    <a:lnTo>
                      <a:pt x="16" y="87"/>
                    </a:lnTo>
                    <a:close/>
                    <a:moveTo>
                      <a:pt x="16" y="75"/>
                    </a:moveTo>
                    <a:cubicBezTo>
                      <a:pt x="4" y="75"/>
                      <a:pt x="4" y="75"/>
                      <a:pt x="4" y="75"/>
                    </a:cubicBezTo>
                    <a:cubicBezTo>
                      <a:pt x="4" y="67"/>
                      <a:pt x="4" y="67"/>
                      <a:pt x="4" y="67"/>
                    </a:cubicBezTo>
                    <a:cubicBezTo>
                      <a:pt x="16" y="67"/>
                      <a:pt x="16" y="67"/>
                      <a:pt x="16" y="67"/>
                    </a:cubicBezTo>
                    <a:lnTo>
                      <a:pt x="16" y="75"/>
                    </a:lnTo>
                    <a:close/>
                    <a:moveTo>
                      <a:pt x="16" y="62"/>
                    </a:moveTo>
                    <a:cubicBezTo>
                      <a:pt x="4" y="62"/>
                      <a:pt x="4" y="62"/>
                      <a:pt x="4" y="62"/>
                    </a:cubicBezTo>
                    <a:cubicBezTo>
                      <a:pt x="4" y="54"/>
                      <a:pt x="4" y="54"/>
                      <a:pt x="4" y="54"/>
                    </a:cubicBezTo>
                    <a:cubicBezTo>
                      <a:pt x="16" y="54"/>
                      <a:pt x="16" y="54"/>
                      <a:pt x="16" y="54"/>
                    </a:cubicBezTo>
                    <a:lnTo>
                      <a:pt x="16" y="62"/>
                    </a:lnTo>
                    <a:close/>
                    <a:moveTo>
                      <a:pt x="16" y="49"/>
                    </a:moveTo>
                    <a:cubicBezTo>
                      <a:pt x="4" y="49"/>
                      <a:pt x="4" y="49"/>
                      <a:pt x="4" y="49"/>
                    </a:cubicBezTo>
                    <a:cubicBezTo>
                      <a:pt x="4" y="41"/>
                      <a:pt x="4" y="41"/>
                      <a:pt x="4" y="41"/>
                    </a:cubicBezTo>
                    <a:cubicBezTo>
                      <a:pt x="16" y="41"/>
                      <a:pt x="16" y="41"/>
                      <a:pt x="16" y="41"/>
                    </a:cubicBezTo>
                    <a:lnTo>
                      <a:pt x="16" y="49"/>
                    </a:lnTo>
                    <a:close/>
                    <a:moveTo>
                      <a:pt x="16" y="36"/>
                    </a:moveTo>
                    <a:cubicBezTo>
                      <a:pt x="4" y="36"/>
                      <a:pt x="4" y="36"/>
                      <a:pt x="4" y="36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16" y="29"/>
                      <a:pt x="16" y="29"/>
                      <a:pt x="16" y="29"/>
                    </a:cubicBezTo>
                    <a:lnTo>
                      <a:pt x="16" y="36"/>
                    </a:lnTo>
                    <a:close/>
                    <a:moveTo>
                      <a:pt x="16" y="24"/>
                    </a:moveTo>
                    <a:cubicBezTo>
                      <a:pt x="4" y="24"/>
                      <a:pt x="4" y="24"/>
                      <a:pt x="4" y="24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16" y="16"/>
                      <a:pt x="16" y="16"/>
                      <a:pt x="16" y="16"/>
                    </a:cubicBezTo>
                    <a:lnTo>
                      <a:pt x="16" y="24"/>
                    </a:lnTo>
                    <a:close/>
                    <a:moveTo>
                      <a:pt x="30" y="100"/>
                    </a:moveTo>
                    <a:cubicBezTo>
                      <a:pt x="18" y="100"/>
                      <a:pt x="18" y="100"/>
                      <a:pt x="18" y="100"/>
                    </a:cubicBezTo>
                    <a:cubicBezTo>
                      <a:pt x="18" y="93"/>
                      <a:pt x="18" y="93"/>
                      <a:pt x="18" y="93"/>
                    </a:cubicBezTo>
                    <a:cubicBezTo>
                      <a:pt x="30" y="93"/>
                      <a:pt x="30" y="93"/>
                      <a:pt x="30" y="93"/>
                    </a:cubicBezTo>
                    <a:lnTo>
                      <a:pt x="30" y="100"/>
                    </a:lnTo>
                    <a:close/>
                    <a:moveTo>
                      <a:pt x="30" y="87"/>
                    </a:moveTo>
                    <a:cubicBezTo>
                      <a:pt x="18" y="87"/>
                      <a:pt x="18" y="87"/>
                      <a:pt x="18" y="87"/>
                    </a:cubicBezTo>
                    <a:cubicBezTo>
                      <a:pt x="18" y="80"/>
                      <a:pt x="18" y="80"/>
                      <a:pt x="18" y="80"/>
                    </a:cubicBezTo>
                    <a:cubicBezTo>
                      <a:pt x="30" y="80"/>
                      <a:pt x="30" y="80"/>
                      <a:pt x="30" y="80"/>
                    </a:cubicBezTo>
                    <a:lnTo>
                      <a:pt x="30" y="87"/>
                    </a:lnTo>
                    <a:close/>
                    <a:moveTo>
                      <a:pt x="30" y="75"/>
                    </a:moveTo>
                    <a:cubicBezTo>
                      <a:pt x="18" y="75"/>
                      <a:pt x="18" y="75"/>
                      <a:pt x="18" y="75"/>
                    </a:cubicBezTo>
                    <a:cubicBezTo>
                      <a:pt x="18" y="67"/>
                      <a:pt x="18" y="67"/>
                      <a:pt x="18" y="67"/>
                    </a:cubicBezTo>
                    <a:cubicBezTo>
                      <a:pt x="30" y="67"/>
                      <a:pt x="30" y="67"/>
                      <a:pt x="30" y="67"/>
                    </a:cubicBezTo>
                    <a:lnTo>
                      <a:pt x="30" y="75"/>
                    </a:lnTo>
                    <a:close/>
                    <a:moveTo>
                      <a:pt x="30" y="62"/>
                    </a:moveTo>
                    <a:cubicBezTo>
                      <a:pt x="18" y="62"/>
                      <a:pt x="18" y="62"/>
                      <a:pt x="18" y="62"/>
                    </a:cubicBezTo>
                    <a:cubicBezTo>
                      <a:pt x="18" y="54"/>
                      <a:pt x="18" y="54"/>
                      <a:pt x="18" y="54"/>
                    </a:cubicBezTo>
                    <a:cubicBezTo>
                      <a:pt x="30" y="54"/>
                      <a:pt x="30" y="54"/>
                      <a:pt x="30" y="54"/>
                    </a:cubicBezTo>
                    <a:lnTo>
                      <a:pt x="30" y="62"/>
                    </a:lnTo>
                    <a:close/>
                    <a:moveTo>
                      <a:pt x="30" y="49"/>
                    </a:moveTo>
                    <a:cubicBezTo>
                      <a:pt x="18" y="49"/>
                      <a:pt x="18" y="49"/>
                      <a:pt x="18" y="49"/>
                    </a:cubicBezTo>
                    <a:cubicBezTo>
                      <a:pt x="18" y="41"/>
                      <a:pt x="18" y="41"/>
                      <a:pt x="18" y="41"/>
                    </a:cubicBezTo>
                    <a:cubicBezTo>
                      <a:pt x="30" y="41"/>
                      <a:pt x="30" y="41"/>
                      <a:pt x="30" y="41"/>
                    </a:cubicBezTo>
                    <a:lnTo>
                      <a:pt x="30" y="49"/>
                    </a:lnTo>
                    <a:close/>
                    <a:moveTo>
                      <a:pt x="30" y="36"/>
                    </a:moveTo>
                    <a:cubicBezTo>
                      <a:pt x="18" y="36"/>
                      <a:pt x="18" y="36"/>
                      <a:pt x="18" y="36"/>
                    </a:cubicBezTo>
                    <a:cubicBezTo>
                      <a:pt x="18" y="29"/>
                      <a:pt x="18" y="29"/>
                      <a:pt x="18" y="29"/>
                    </a:cubicBezTo>
                    <a:cubicBezTo>
                      <a:pt x="30" y="29"/>
                      <a:pt x="30" y="29"/>
                      <a:pt x="30" y="29"/>
                    </a:cubicBezTo>
                    <a:lnTo>
                      <a:pt x="30" y="36"/>
                    </a:lnTo>
                    <a:close/>
                    <a:moveTo>
                      <a:pt x="30" y="24"/>
                    </a:move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16"/>
                      <a:pt x="18" y="16"/>
                      <a:pt x="18" y="16"/>
                    </a:cubicBezTo>
                    <a:cubicBezTo>
                      <a:pt x="30" y="16"/>
                      <a:pt x="30" y="16"/>
                      <a:pt x="30" y="16"/>
                    </a:cubicBezTo>
                    <a:lnTo>
                      <a:pt x="30" y="24"/>
                    </a:lnTo>
                    <a:close/>
                  </a:path>
                </a:pathLst>
              </a:custGeom>
              <a:solidFill>
                <a:srgbClr val="31A6D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3" name="Freeform 75"/>
              <p:cNvSpPr/>
              <p:nvPr/>
            </p:nvSpPr>
            <p:spPr bwMode="auto">
              <a:xfrm>
                <a:off x="1927226" y="2035175"/>
                <a:ext cx="128588" cy="60325"/>
              </a:xfrm>
              <a:custGeom>
                <a:avLst/>
                <a:gdLst>
                  <a:gd name="T0" fmla="*/ 33 w 34"/>
                  <a:gd name="T1" fmla="*/ 15 h 16"/>
                  <a:gd name="T2" fmla="*/ 28 w 34"/>
                  <a:gd name="T3" fmla="*/ 10 h 16"/>
                  <a:gd name="T4" fmla="*/ 28 w 34"/>
                  <a:gd name="T5" fmla="*/ 3 h 16"/>
                  <a:gd name="T6" fmla="*/ 26 w 34"/>
                  <a:gd name="T7" fmla="*/ 2 h 16"/>
                  <a:gd name="T8" fmla="*/ 24 w 34"/>
                  <a:gd name="T9" fmla="*/ 2 h 16"/>
                  <a:gd name="T10" fmla="*/ 22 w 34"/>
                  <a:gd name="T11" fmla="*/ 3 h 16"/>
                  <a:gd name="T12" fmla="*/ 22 w 34"/>
                  <a:gd name="T13" fmla="*/ 5 h 16"/>
                  <a:gd name="T14" fmla="*/ 18 w 34"/>
                  <a:gd name="T15" fmla="*/ 0 h 16"/>
                  <a:gd name="T16" fmla="*/ 16 w 34"/>
                  <a:gd name="T17" fmla="*/ 0 h 16"/>
                  <a:gd name="T18" fmla="*/ 1 w 34"/>
                  <a:gd name="T19" fmla="*/ 15 h 16"/>
                  <a:gd name="T20" fmla="*/ 1 w 34"/>
                  <a:gd name="T21" fmla="*/ 16 h 16"/>
                  <a:gd name="T22" fmla="*/ 33 w 34"/>
                  <a:gd name="T23" fmla="*/ 16 h 16"/>
                  <a:gd name="T24" fmla="*/ 33 w 34"/>
                  <a:gd name="T25" fmla="*/ 15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" h="16">
                    <a:moveTo>
                      <a:pt x="33" y="15"/>
                    </a:moveTo>
                    <a:cubicBezTo>
                      <a:pt x="28" y="10"/>
                      <a:pt x="28" y="10"/>
                      <a:pt x="28" y="10"/>
                    </a:cubicBezTo>
                    <a:cubicBezTo>
                      <a:pt x="28" y="3"/>
                      <a:pt x="28" y="3"/>
                      <a:pt x="28" y="3"/>
                    </a:cubicBezTo>
                    <a:cubicBezTo>
                      <a:pt x="28" y="2"/>
                      <a:pt x="27" y="2"/>
                      <a:pt x="26" y="2"/>
                    </a:cubicBezTo>
                    <a:cubicBezTo>
                      <a:pt x="24" y="2"/>
                      <a:pt x="24" y="2"/>
                      <a:pt x="24" y="2"/>
                    </a:cubicBezTo>
                    <a:cubicBezTo>
                      <a:pt x="23" y="2"/>
                      <a:pt x="22" y="2"/>
                      <a:pt x="22" y="3"/>
                    </a:cubicBezTo>
                    <a:cubicBezTo>
                      <a:pt x="22" y="5"/>
                      <a:pt x="22" y="5"/>
                      <a:pt x="22" y="5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7" y="0"/>
                      <a:pt x="17" y="0"/>
                      <a:pt x="16" y="0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0" y="16"/>
                      <a:pt x="0" y="16"/>
                      <a:pt x="1" y="16"/>
                    </a:cubicBezTo>
                    <a:cubicBezTo>
                      <a:pt x="33" y="16"/>
                      <a:pt x="33" y="16"/>
                      <a:pt x="33" y="16"/>
                    </a:cubicBezTo>
                    <a:cubicBezTo>
                      <a:pt x="34" y="16"/>
                      <a:pt x="34" y="16"/>
                      <a:pt x="33" y="15"/>
                    </a:cubicBezTo>
                    <a:close/>
                  </a:path>
                </a:pathLst>
              </a:custGeom>
              <a:solidFill>
                <a:srgbClr val="31A6D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grpSp>
        <p:nvGrpSpPr>
          <p:cNvPr id="7" name="组合 6"/>
          <p:cNvGrpSpPr/>
          <p:nvPr/>
        </p:nvGrpSpPr>
        <p:grpSpPr>
          <a:xfrm>
            <a:off x="3505116" y="3014804"/>
            <a:ext cx="814498" cy="828187"/>
            <a:chOff x="10340416" y="3569642"/>
            <a:chExt cx="1450728" cy="1475110"/>
          </a:xfrm>
        </p:grpSpPr>
        <p:pic>
          <p:nvPicPr>
            <p:cNvPr id="112" name="图片 111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40416" y="3569642"/>
              <a:ext cx="1450728" cy="1475110"/>
            </a:xfrm>
            <a:prstGeom prst="rect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grpSp>
          <p:nvGrpSpPr>
            <p:cNvPr id="150" name="组合 149"/>
            <p:cNvGrpSpPr/>
            <p:nvPr/>
          </p:nvGrpSpPr>
          <p:grpSpPr>
            <a:xfrm>
              <a:off x="10854643" y="4106379"/>
              <a:ext cx="422275" cy="401637"/>
              <a:chOff x="2921001" y="1944688"/>
              <a:chExt cx="422275" cy="401637"/>
            </a:xfrm>
          </p:grpSpPr>
          <p:sp>
            <p:nvSpPr>
              <p:cNvPr id="151" name="Oval 81"/>
              <p:cNvSpPr>
                <a:spLocks noChangeArrowheads="1"/>
              </p:cNvSpPr>
              <p:nvPr/>
            </p:nvSpPr>
            <p:spPr bwMode="auto">
              <a:xfrm>
                <a:off x="3082926" y="2281238"/>
                <a:ext cx="63500" cy="65087"/>
              </a:xfrm>
              <a:prstGeom prst="ellipse">
                <a:avLst/>
              </a:prstGeom>
              <a:solidFill>
                <a:srgbClr val="31A6D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2" name="Oval 82"/>
              <p:cNvSpPr>
                <a:spLocks noChangeArrowheads="1"/>
              </p:cNvSpPr>
              <p:nvPr/>
            </p:nvSpPr>
            <p:spPr bwMode="auto">
              <a:xfrm>
                <a:off x="3244851" y="2281238"/>
                <a:ext cx="63500" cy="65087"/>
              </a:xfrm>
              <a:prstGeom prst="ellipse">
                <a:avLst/>
              </a:prstGeom>
              <a:solidFill>
                <a:srgbClr val="31A6D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3" name="Oval 83"/>
              <p:cNvSpPr>
                <a:spLocks noChangeArrowheads="1"/>
              </p:cNvSpPr>
              <p:nvPr/>
            </p:nvSpPr>
            <p:spPr bwMode="auto">
              <a:xfrm>
                <a:off x="3101976" y="2092325"/>
                <a:ext cx="41275" cy="41275"/>
              </a:xfrm>
              <a:prstGeom prst="ellipse">
                <a:avLst/>
              </a:prstGeom>
              <a:solidFill>
                <a:srgbClr val="31A6D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4" name="Oval 84"/>
              <p:cNvSpPr>
                <a:spLocks noChangeArrowheads="1"/>
              </p:cNvSpPr>
              <p:nvPr/>
            </p:nvSpPr>
            <p:spPr bwMode="auto">
              <a:xfrm>
                <a:off x="3241676" y="2092325"/>
                <a:ext cx="41275" cy="41275"/>
              </a:xfrm>
              <a:prstGeom prst="ellipse">
                <a:avLst/>
              </a:prstGeom>
              <a:solidFill>
                <a:srgbClr val="31A6D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5" name="Oval 85"/>
              <p:cNvSpPr>
                <a:spLocks noChangeArrowheads="1"/>
              </p:cNvSpPr>
              <p:nvPr/>
            </p:nvSpPr>
            <p:spPr bwMode="auto">
              <a:xfrm>
                <a:off x="3138488" y="2160588"/>
                <a:ext cx="42863" cy="38100"/>
              </a:xfrm>
              <a:prstGeom prst="ellipse">
                <a:avLst/>
              </a:prstGeom>
              <a:solidFill>
                <a:srgbClr val="31A6D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6" name="Oval 86"/>
              <p:cNvSpPr>
                <a:spLocks noChangeArrowheads="1"/>
              </p:cNvSpPr>
              <p:nvPr/>
            </p:nvSpPr>
            <p:spPr bwMode="auto">
              <a:xfrm>
                <a:off x="3206751" y="2160588"/>
                <a:ext cx="41275" cy="38100"/>
              </a:xfrm>
              <a:prstGeom prst="ellipse">
                <a:avLst/>
              </a:prstGeom>
              <a:solidFill>
                <a:srgbClr val="31A6D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7" name="Freeform 87"/>
              <p:cNvSpPr/>
              <p:nvPr/>
            </p:nvSpPr>
            <p:spPr bwMode="auto">
              <a:xfrm>
                <a:off x="2921001" y="2012950"/>
                <a:ext cx="422275" cy="246062"/>
              </a:xfrm>
              <a:custGeom>
                <a:avLst/>
                <a:gdLst>
                  <a:gd name="T0" fmla="*/ 111 w 112"/>
                  <a:gd name="T1" fmla="*/ 24 h 65"/>
                  <a:gd name="T2" fmla="*/ 112 w 112"/>
                  <a:gd name="T3" fmla="*/ 25 h 65"/>
                  <a:gd name="T4" fmla="*/ 98 w 112"/>
                  <a:gd name="T5" fmla="*/ 64 h 65"/>
                  <a:gd name="T6" fmla="*/ 98 w 112"/>
                  <a:gd name="T7" fmla="*/ 65 h 65"/>
                  <a:gd name="T8" fmla="*/ 47 w 112"/>
                  <a:gd name="T9" fmla="*/ 65 h 65"/>
                  <a:gd name="T10" fmla="*/ 47 w 112"/>
                  <a:gd name="T11" fmla="*/ 64 h 65"/>
                  <a:gd name="T12" fmla="*/ 25 w 112"/>
                  <a:gd name="T13" fmla="*/ 9 h 65"/>
                  <a:gd name="T14" fmla="*/ 24 w 112"/>
                  <a:gd name="T15" fmla="*/ 9 h 65"/>
                  <a:gd name="T16" fmla="*/ 2 w 112"/>
                  <a:gd name="T17" fmla="*/ 9 h 65"/>
                  <a:gd name="T18" fmla="*/ 0 w 112"/>
                  <a:gd name="T19" fmla="*/ 8 h 65"/>
                  <a:gd name="T20" fmla="*/ 1 w 112"/>
                  <a:gd name="T21" fmla="*/ 0 h 65"/>
                  <a:gd name="T22" fmla="*/ 2 w 112"/>
                  <a:gd name="T23" fmla="*/ 0 h 65"/>
                  <a:gd name="T24" fmla="*/ 30 w 112"/>
                  <a:gd name="T25" fmla="*/ 0 h 65"/>
                  <a:gd name="T26" fmla="*/ 31 w 112"/>
                  <a:gd name="T27" fmla="*/ 0 h 65"/>
                  <a:gd name="T28" fmla="*/ 53 w 112"/>
                  <a:gd name="T29" fmla="*/ 55 h 65"/>
                  <a:gd name="T30" fmla="*/ 54 w 112"/>
                  <a:gd name="T31" fmla="*/ 56 h 65"/>
                  <a:gd name="T32" fmla="*/ 91 w 112"/>
                  <a:gd name="T33" fmla="*/ 56 h 65"/>
                  <a:gd name="T34" fmla="*/ 92 w 112"/>
                  <a:gd name="T35" fmla="*/ 55 h 65"/>
                  <a:gd name="T36" fmla="*/ 103 w 112"/>
                  <a:gd name="T37" fmla="*/ 22 h 65"/>
                  <a:gd name="T38" fmla="*/ 104 w 112"/>
                  <a:gd name="T39" fmla="*/ 21 h 65"/>
                  <a:gd name="T40" fmla="*/ 111 w 112"/>
                  <a:gd name="T41" fmla="*/ 24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12" h="65">
                    <a:moveTo>
                      <a:pt x="111" y="24"/>
                    </a:moveTo>
                    <a:cubicBezTo>
                      <a:pt x="112" y="24"/>
                      <a:pt x="112" y="24"/>
                      <a:pt x="112" y="25"/>
                    </a:cubicBezTo>
                    <a:cubicBezTo>
                      <a:pt x="98" y="64"/>
                      <a:pt x="98" y="64"/>
                      <a:pt x="98" y="64"/>
                    </a:cubicBezTo>
                    <a:cubicBezTo>
                      <a:pt x="98" y="64"/>
                      <a:pt x="98" y="65"/>
                      <a:pt x="98" y="65"/>
                    </a:cubicBezTo>
                    <a:cubicBezTo>
                      <a:pt x="47" y="65"/>
                      <a:pt x="47" y="65"/>
                      <a:pt x="47" y="65"/>
                    </a:cubicBezTo>
                    <a:cubicBezTo>
                      <a:pt x="47" y="65"/>
                      <a:pt x="47" y="64"/>
                      <a:pt x="47" y="64"/>
                    </a:cubicBezTo>
                    <a:cubicBezTo>
                      <a:pt x="25" y="9"/>
                      <a:pt x="25" y="9"/>
                      <a:pt x="25" y="9"/>
                    </a:cubicBezTo>
                    <a:cubicBezTo>
                      <a:pt x="24" y="9"/>
                      <a:pt x="24" y="9"/>
                      <a:pt x="24" y="9"/>
                    </a:cubicBezTo>
                    <a:cubicBezTo>
                      <a:pt x="2" y="9"/>
                      <a:pt x="2" y="9"/>
                      <a:pt x="2" y="9"/>
                    </a:cubicBezTo>
                    <a:cubicBezTo>
                      <a:pt x="1" y="9"/>
                      <a:pt x="1" y="9"/>
                      <a:pt x="0" y="8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2" y="0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30" y="0"/>
                      <a:pt x="31" y="0"/>
                      <a:pt x="31" y="0"/>
                    </a:cubicBezTo>
                    <a:cubicBezTo>
                      <a:pt x="53" y="55"/>
                      <a:pt x="53" y="55"/>
                      <a:pt x="53" y="55"/>
                    </a:cubicBezTo>
                    <a:cubicBezTo>
                      <a:pt x="53" y="55"/>
                      <a:pt x="53" y="56"/>
                      <a:pt x="54" y="56"/>
                    </a:cubicBezTo>
                    <a:cubicBezTo>
                      <a:pt x="91" y="56"/>
                      <a:pt x="91" y="56"/>
                      <a:pt x="91" y="56"/>
                    </a:cubicBezTo>
                    <a:cubicBezTo>
                      <a:pt x="91" y="56"/>
                      <a:pt x="92" y="55"/>
                      <a:pt x="92" y="55"/>
                    </a:cubicBezTo>
                    <a:cubicBezTo>
                      <a:pt x="103" y="22"/>
                      <a:pt x="103" y="22"/>
                      <a:pt x="103" y="22"/>
                    </a:cubicBezTo>
                    <a:cubicBezTo>
                      <a:pt x="103" y="21"/>
                      <a:pt x="104" y="21"/>
                      <a:pt x="104" y="21"/>
                    </a:cubicBezTo>
                    <a:lnTo>
                      <a:pt x="111" y="24"/>
                    </a:lnTo>
                    <a:close/>
                  </a:path>
                </a:pathLst>
              </a:custGeom>
              <a:solidFill>
                <a:srgbClr val="31A6D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8" name="Freeform 88"/>
              <p:cNvSpPr/>
              <p:nvPr/>
            </p:nvSpPr>
            <p:spPr bwMode="auto">
              <a:xfrm>
                <a:off x="3151188" y="1944688"/>
                <a:ext cx="85725" cy="204787"/>
              </a:xfrm>
              <a:custGeom>
                <a:avLst/>
                <a:gdLst>
                  <a:gd name="T0" fmla="*/ 8 w 23"/>
                  <a:gd name="T1" fmla="*/ 54 h 54"/>
                  <a:gd name="T2" fmla="*/ 7 w 23"/>
                  <a:gd name="T3" fmla="*/ 53 h 54"/>
                  <a:gd name="T4" fmla="*/ 7 w 23"/>
                  <a:gd name="T5" fmla="*/ 19 h 54"/>
                  <a:gd name="T6" fmla="*/ 7 w 23"/>
                  <a:gd name="T7" fmla="*/ 19 h 54"/>
                  <a:gd name="T8" fmla="*/ 1 w 23"/>
                  <a:gd name="T9" fmla="*/ 19 h 54"/>
                  <a:gd name="T10" fmla="*/ 1 w 23"/>
                  <a:gd name="T11" fmla="*/ 18 h 54"/>
                  <a:gd name="T12" fmla="*/ 11 w 23"/>
                  <a:gd name="T13" fmla="*/ 1 h 54"/>
                  <a:gd name="T14" fmla="*/ 12 w 23"/>
                  <a:gd name="T15" fmla="*/ 1 h 54"/>
                  <a:gd name="T16" fmla="*/ 23 w 23"/>
                  <a:gd name="T17" fmla="*/ 18 h 54"/>
                  <a:gd name="T18" fmla="*/ 22 w 23"/>
                  <a:gd name="T19" fmla="*/ 19 h 54"/>
                  <a:gd name="T20" fmla="*/ 17 w 23"/>
                  <a:gd name="T21" fmla="*/ 19 h 54"/>
                  <a:gd name="T22" fmla="*/ 16 w 23"/>
                  <a:gd name="T23" fmla="*/ 19 h 54"/>
                  <a:gd name="T24" fmla="*/ 16 w 23"/>
                  <a:gd name="T25" fmla="*/ 53 h 54"/>
                  <a:gd name="T26" fmla="*/ 16 w 23"/>
                  <a:gd name="T27" fmla="*/ 54 h 54"/>
                  <a:gd name="T28" fmla="*/ 8 w 23"/>
                  <a:gd name="T29" fmla="*/ 5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3" h="54">
                    <a:moveTo>
                      <a:pt x="8" y="54"/>
                    </a:moveTo>
                    <a:cubicBezTo>
                      <a:pt x="7" y="54"/>
                      <a:pt x="7" y="54"/>
                      <a:pt x="7" y="53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1" y="19"/>
                      <a:pt x="1" y="19"/>
                      <a:pt x="1" y="19"/>
                    </a:cubicBezTo>
                    <a:cubicBezTo>
                      <a:pt x="1" y="19"/>
                      <a:pt x="0" y="19"/>
                      <a:pt x="1" y="18"/>
                    </a:cubicBezTo>
                    <a:cubicBezTo>
                      <a:pt x="11" y="1"/>
                      <a:pt x="11" y="1"/>
                      <a:pt x="11" y="1"/>
                    </a:cubicBezTo>
                    <a:cubicBezTo>
                      <a:pt x="12" y="0"/>
                      <a:pt x="12" y="0"/>
                      <a:pt x="12" y="1"/>
                    </a:cubicBezTo>
                    <a:cubicBezTo>
                      <a:pt x="23" y="18"/>
                      <a:pt x="23" y="18"/>
                      <a:pt x="23" y="18"/>
                    </a:cubicBezTo>
                    <a:cubicBezTo>
                      <a:pt x="23" y="19"/>
                      <a:pt x="23" y="19"/>
                      <a:pt x="22" y="19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6" y="19"/>
                      <a:pt x="16" y="19"/>
                      <a:pt x="16" y="19"/>
                    </a:cubicBezTo>
                    <a:cubicBezTo>
                      <a:pt x="16" y="53"/>
                      <a:pt x="16" y="53"/>
                      <a:pt x="16" y="53"/>
                    </a:cubicBezTo>
                    <a:cubicBezTo>
                      <a:pt x="16" y="54"/>
                      <a:pt x="16" y="54"/>
                      <a:pt x="16" y="54"/>
                    </a:cubicBezTo>
                    <a:lnTo>
                      <a:pt x="8" y="54"/>
                    </a:lnTo>
                    <a:close/>
                  </a:path>
                </a:pathLst>
              </a:custGeom>
              <a:solidFill>
                <a:srgbClr val="31A6D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grpSp>
        <p:nvGrpSpPr>
          <p:cNvPr id="10" name="组合 9"/>
          <p:cNvGrpSpPr/>
          <p:nvPr/>
        </p:nvGrpSpPr>
        <p:grpSpPr>
          <a:xfrm>
            <a:off x="1613295" y="1366068"/>
            <a:ext cx="2101351" cy="2527335"/>
            <a:chOff x="11557961" y="2439034"/>
            <a:chExt cx="3970338" cy="4775201"/>
          </a:xfrm>
        </p:grpSpPr>
        <p:grpSp>
          <p:nvGrpSpPr>
            <p:cNvPr id="9" name="组合 8"/>
            <p:cNvGrpSpPr/>
            <p:nvPr/>
          </p:nvGrpSpPr>
          <p:grpSpPr>
            <a:xfrm>
              <a:off x="11557961" y="2439034"/>
              <a:ext cx="3970338" cy="4775201"/>
              <a:chOff x="6397625" y="1787525"/>
              <a:chExt cx="3970338" cy="4775201"/>
            </a:xfrm>
          </p:grpSpPr>
          <p:sp>
            <p:nvSpPr>
              <p:cNvPr id="114" name="Freeform 48"/>
              <p:cNvSpPr>
                <a:spLocks noEditPoints="1"/>
              </p:cNvSpPr>
              <p:nvPr/>
            </p:nvSpPr>
            <p:spPr bwMode="auto">
              <a:xfrm>
                <a:off x="6397625" y="1787525"/>
                <a:ext cx="3970338" cy="3970338"/>
              </a:xfrm>
              <a:custGeom>
                <a:avLst/>
                <a:gdLst>
                  <a:gd name="T0" fmla="*/ 556 w 1252"/>
                  <a:gd name="T1" fmla="*/ 1248 h 1252"/>
                  <a:gd name="T2" fmla="*/ 375 w 1252"/>
                  <a:gd name="T3" fmla="*/ 1200 h 1252"/>
                  <a:gd name="T4" fmla="*/ 255 w 1252"/>
                  <a:gd name="T5" fmla="*/ 1130 h 1252"/>
                  <a:gd name="T6" fmla="*/ 122 w 1252"/>
                  <a:gd name="T7" fmla="*/ 998 h 1252"/>
                  <a:gd name="T8" fmla="*/ 52 w 1252"/>
                  <a:gd name="T9" fmla="*/ 877 h 1252"/>
                  <a:gd name="T10" fmla="*/ 4 w 1252"/>
                  <a:gd name="T11" fmla="*/ 696 h 1252"/>
                  <a:gd name="T12" fmla="*/ 4 w 1252"/>
                  <a:gd name="T13" fmla="*/ 560 h 1252"/>
                  <a:gd name="T14" fmla="*/ 137 w 1252"/>
                  <a:gd name="T15" fmla="*/ 458 h 1252"/>
                  <a:gd name="T16" fmla="*/ 120 w 1252"/>
                  <a:gd name="T17" fmla="*/ 257 h 1252"/>
                  <a:gd name="T18" fmla="*/ 287 w 1252"/>
                  <a:gd name="T19" fmla="*/ 236 h 1252"/>
                  <a:gd name="T20" fmla="*/ 372 w 1252"/>
                  <a:gd name="T21" fmla="*/ 54 h 1252"/>
                  <a:gd name="T22" fmla="*/ 528 w 1252"/>
                  <a:gd name="T23" fmla="*/ 119 h 1252"/>
                  <a:gd name="T24" fmla="*/ 626 w 1252"/>
                  <a:gd name="T25" fmla="*/ 0 h 1252"/>
                  <a:gd name="T26" fmla="*/ 724 w 1252"/>
                  <a:gd name="T27" fmla="*/ 119 h 1252"/>
                  <a:gd name="T28" fmla="*/ 879 w 1252"/>
                  <a:gd name="T29" fmla="*/ 54 h 1252"/>
                  <a:gd name="T30" fmla="*/ 965 w 1252"/>
                  <a:gd name="T31" fmla="*/ 236 h 1252"/>
                  <a:gd name="T32" fmla="*/ 1132 w 1252"/>
                  <a:gd name="T33" fmla="*/ 257 h 1252"/>
                  <a:gd name="T34" fmla="*/ 1115 w 1252"/>
                  <a:gd name="T35" fmla="*/ 458 h 1252"/>
                  <a:gd name="T36" fmla="*/ 1248 w 1252"/>
                  <a:gd name="T37" fmla="*/ 560 h 1252"/>
                  <a:gd name="T38" fmla="*/ 1248 w 1252"/>
                  <a:gd name="T39" fmla="*/ 696 h 1252"/>
                  <a:gd name="T40" fmla="*/ 1200 w 1252"/>
                  <a:gd name="T41" fmla="*/ 877 h 1252"/>
                  <a:gd name="T42" fmla="*/ 1130 w 1252"/>
                  <a:gd name="T43" fmla="*/ 998 h 1252"/>
                  <a:gd name="T44" fmla="*/ 997 w 1252"/>
                  <a:gd name="T45" fmla="*/ 1130 h 1252"/>
                  <a:gd name="T46" fmla="*/ 877 w 1252"/>
                  <a:gd name="T47" fmla="*/ 1200 h 1252"/>
                  <a:gd name="T48" fmla="*/ 696 w 1252"/>
                  <a:gd name="T49" fmla="*/ 1248 h 1252"/>
                  <a:gd name="T50" fmla="*/ 563 w 1252"/>
                  <a:gd name="T51" fmla="*/ 1241 h 1252"/>
                  <a:gd name="T52" fmla="*/ 717 w 1252"/>
                  <a:gd name="T53" fmla="*/ 1126 h 1252"/>
                  <a:gd name="T54" fmla="*/ 797 w 1252"/>
                  <a:gd name="T55" fmla="*/ 1105 h 1252"/>
                  <a:gd name="T56" fmla="*/ 955 w 1252"/>
                  <a:gd name="T57" fmla="*/ 1014 h 1252"/>
                  <a:gd name="T58" fmla="*/ 1013 w 1252"/>
                  <a:gd name="T59" fmla="*/ 955 h 1252"/>
                  <a:gd name="T60" fmla="*/ 1105 w 1252"/>
                  <a:gd name="T61" fmla="*/ 797 h 1252"/>
                  <a:gd name="T62" fmla="*/ 1126 w 1252"/>
                  <a:gd name="T63" fmla="*/ 718 h 1252"/>
                  <a:gd name="T64" fmla="*/ 1240 w 1252"/>
                  <a:gd name="T65" fmla="*/ 563 h 1252"/>
                  <a:gd name="T66" fmla="*/ 1106 w 1252"/>
                  <a:gd name="T67" fmla="*/ 458 h 1252"/>
                  <a:gd name="T68" fmla="*/ 1127 w 1252"/>
                  <a:gd name="T69" fmla="*/ 265 h 1252"/>
                  <a:gd name="T70" fmla="*/ 957 w 1252"/>
                  <a:gd name="T71" fmla="*/ 241 h 1252"/>
                  <a:gd name="T72" fmla="*/ 879 w 1252"/>
                  <a:gd name="T73" fmla="*/ 63 h 1252"/>
                  <a:gd name="T74" fmla="*/ 720 w 1252"/>
                  <a:gd name="T75" fmla="*/ 127 h 1252"/>
                  <a:gd name="T76" fmla="*/ 626 w 1252"/>
                  <a:gd name="T77" fmla="*/ 9 h 1252"/>
                  <a:gd name="T78" fmla="*/ 532 w 1252"/>
                  <a:gd name="T79" fmla="*/ 127 h 1252"/>
                  <a:gd name="T80" fmla="*/ 373 w 1252"/>
                  <a:gd name="T81" fmla="*/ 63 h 1252"/>
                  <a:gd name="T82" fmla="*/ 295 w 1252"/>
                  <a:gd name="T83" fmla="*/ 241 h 1252"/>
                  <a:gd name="T84" fmla="*/ 125 w 1252"/>
                  <a:gd name="T85" fmla="*/ 265 h 1252"/>
                  <a:gd name="T86" fmla="*/ 146 w 1252"/>
                  <a:gd name="T87" fmla="*/ 458 h 1252"/>
                  <a:gd name="T88" fmla="*/ 12 w 1252"/>
                  <a:gd name="T89" fmla="*/ 563 h 1252"/>
                  <a:gd name="T90" fmla="*/ 126 w 1252"/>
                  <a:gd name="T91" fmla="*/ 718 h 1252"/>
                  <a:gd name="T92" fmla="*/ 147 w 1252"/>
                  <a:gd name="T93" fmla="*/ 797 h 1252"/>
                  <a:gd name="T94" fmla="*/ 239 w 1252"/>
                  <a:gd name="T95" fmla="*/ 955 h 1252"/>
                  <a:gd name="T96" fmla="*/ 297 w 1252"/>
                  <a:gd name="T97" fmla="*/ 1014 h 1252"/>
                  <a:gd name="T98" fmla="*/ 455 w 1252"/>
                  <a:gd name="T99" fmla="*/ 1105 h 1252"/>
                  <a:gd name="T100" fmla="*/ 535 w 1252"/>
                  <a:gd name="T101" fmla="*/ 1126 h 1252"/>
                  <a:gd name="T102" fmla="*/ 288 w 1252"/>
                  <a:gd name="T103" fmla="*/ 964 h 1252"/>
                  <a:gd name="T104" fmla="*/ 626 w 1252"/>
                  <a:gd name="T105" fmla="*/ 148 h 1252"/>
                  <a:gd name="T106" fmla="*/ 964 w 1252"/>
                  <a:gd name="T107" fmla="*/ 964 h 1252"/>
                  <a:gd name="T108" fmla="*/ 157 w 1252"/>
                  <a:gd name="T109" fmla="*/ 626 h 1252"/>
                  <a:gd name="T110" fmla="*/ 626 w 1252"/>
                  <a:gd name="T111" fmla="*/ 157 h 12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252" h="1252">
                    <a:moveTo>
                      <a:pt x="626" y="1252"/>
                    </a:moveTo>
                    <a:cubicBezTo>
                      <a:pt x="604" y="1252"/>
                      <a:pt x="581" y="1251"/>
                      <a:pt x="559" y="1249"/>
                    </a:cubicBezTo>
                    <a:cubicBezTo>
                      <a:pt x="556" y="1248"/>
                      <a:pt x="556" y="1248"/>
                      <a:pt x="556" y="1248"/>
                    </a:cubicBezTo>
                    <a:cubicBezTo>
                      <a:pt x="528" y="1134"/>
                      <a:pt x="528" y="1134"/>
                      <a:pt x="528" y="1134"/>
                    </a:cubicBezTo>
                    <a:cubicBezTo>
                      <a:pt x="504" y="1129"/>
                      <a:pt x="480" y="1123"/>
                      <a:pt x="458" y="1115"/>
                    </a:cubicBezTo>
                    <a:cubicBezTo>
                      <a:pt x="375" y="1200"/>
                      <a:pt x="375" y="1200"/>
                      <a:pt x="375" y="1200"/>
                    </a:cubicBezTo>
                    <a:cubicBezTo>
                      <a:pt x="372" y="1199"/>
                      <a:pt x="372" y="1199"/>
                      <a:pt x="372" y="1199"/>
                    </a:cubicBezTo>
                    <a:cubicBezTo>
                      <a:pt x="332" y="1181"/>
                      <a:pt x="293" y="1158"/>
                      <a:pt x="257" y="1132"/>
                    </a:cubicBezTo>
                    <a:cubicBezTo>
                      <a:pt x="255" y="1130"/>
                      <a:pt x="255" y="1130"/>
                      <a:pt x="255" y="1130"/>
                    </a:cubicBezTo>
                    <a:cubicBezTo>
                      <a:pt x="287" y="1016"/>
                      <a:pt x="287" y="1016"/>
                      <a:pt x="287" y="1016"/>
                    </a:cubicBezTo>
                    <a:cubicBezTo>
                      <a:pt x="269" y="1001"/>
                      <a:pt x="252" y="983"/>
                      <a:pt x="236" y="965"/>
                    </a:cubicBezTo>
                    <a:cubicBezTo>
                      <a:pt x="122" y="998"/>
                      <a:pt x="122" y="998"/>
                      <a:pt x="122" y="998"/>
                    </a:cubicBezTo>
                    <a:cubicBezTo>
                      <a:pt x="120" y="995"/>
                      <a:pt x="120" y="995"/>
                      <a:pt x="120" y="995"/>
                    </a:cubicBezTo>
                    <a:cubicBezTo>
                      <a:pt x="94" y="959"/>
                      <a:pt x="72" y="921"/>
                      <a:pt x="54" y="880"/>
                    </a:cubicBezTo>
                    <a:cubicBezTo>
                      <a:pt x="52" y="877"/>
                      <a:pt x="52" y="877"/>
                      <a:pt x="52" y="877"/>
                    </a:cubicBezTo>
                    <a:cubicBezTo>
                      <a:pt x="137" y="795"/>
                      <a:pt x="137" y="795"/>
                      <a:pt x="137" y="795"/>
                    </a:cubicBezTo>
                    <a:cubicBezTo>
                      <a:pt x="130" y="772"/>
                      <a:pt x="123" y="748"/>
                      <a:pt x="119" y="725"/>
                    </a:cubicBezTo>
                    <a:cubicBezTo>
                      <a:pt x="4" y="696"/>
                      <a:pt x="4" y="696"/>
                      <a:pt x="4" y="696"/>
                    </a:cubicBezTo>
                    <a:cubicBezTo>
                      <a:pt x="4" y="693"/>
                      <a:pt x="4" y="693"/>
                      <a:pt x="4" y="693"/>
                    </a:cubicBezTo>
                    <a:cubicBezTo>
                      <a:pt x="1" y="671"/>
                      <a:pt x="0" y="648"/>
                      <a:pt x="0" y="626"/>
                    </a:cubicBezTo>
                    <a:cubicBezTo>
                      <a:pt x="0" y="604"/>
                      <a:pt x="1" y="582"/>
                      <a:pt x="4" y="560"/>
                    </a:cubicBezTo>
                    <a:cubicBezTo>
                      <a:pt x="4" y="557"/>
                      <a:pt x="4" y="557"/>
                      <a:pt x="4" y="557"/>
                    </a:cubicBezTo>
                    <a:cubicBezTo>
                      <a:pt x="119" y="528"/>
                      <a:pt x="119" y="528"/>
                      <a:pt x="119" y="528"/>
                    </a:cubicBezTo>
                    <a:cubicBezTo>
                      <a:pt x="123" y="504"/>
                      <a:pt x="130" y="481"/>
                      <a:pt x="137" y="458"/>
                    </a:cubicBezTo>
                    <a:cubicBezTo>
                      <a:pt x="52" y="376"/>
                      <a:pt x="52" y="376"/>
                      <a:pt x="52" y="376"/>
                    </a:cubicBezTo>
                    <a:cubicBezTo>
                      <a:pt x="54" y="373"/>
                      <a:pt x="54" y="373"/>
                      <a:pt x="54" y="373"/>
                    </a:cubicBezTo>
                    <a:cubicBezTo>
                      <a:pt x="72" y="332"/>
                      <a:pt x="94" y="293"/>
                      <a:pt x="120" y="257"/>
                    </a:cubicBezTo>
                    <a:cubicBezTo>
                      <a:pt x="122" y="255"/>
                      <a:pt x="122" y="255"/>
                      <a:pt x="122" y="255"/>
                    </a:cubicBezTo>
                    <a:cubicBezTo>
                      <a:pt x="236" y="287"/>
                      <a:pt x="236" y="287"/>
                      <a:pt x="236" y="287"/>
                    </a:cubicBezTo>
                    <a:cubicBezTo>
                      <a:pt x="252" y="269"/>
                      <a:pt x="269" y="252"/>
                      <a:pt x="287" y="236"/>
                    </a:cubicBezTo>
                    <a:cubicBezTo>
                      <a:pt x="255" y="122"/>
                      <a:pt x="255" y="122"/>
                      <a:pt x="255" y="122"/>
                    </a:cubicBezTo>
                    <a:cubicBezTo>
                      <a:pt x="257" y="121"/>
                      <a:pt x="257" y="121"/>
                      <a:pt x="257" y="121"/>
                    </a:cubicBezTo>
                    <a:cubicBezTo>
                      <a:pt x="293" y="94"/>
                      <a:pt x="332" y="72"/>
                      <a:pt x="372" y="54"/>
                    </a:cubicBezTo>
                    <a:cubicBezTo>
                      <a:pt x="375" y="53"/>
                      <a:pt x="375" y="53"/>
                      <a:pt x="375" y="53"/>
                    </a:cubicBezTo>
                    <a:cubicBezTo>
                      <a:pt x="458" y="138"/>
                      <a:pt x="458" y="138"/>
                      <a:pt x="458" y="138"/>
                    </a:cubicBezTo>
                    <a:cubicBezTo>
                      <a:pt x="480" y="130"/>
                      <a:pt x="504" y="123"/>
                      <a:pt x="528" y="119"/>
                    </a:cubicBezTo>
                    <a:cubicBezTo>
                      <a:pt x="556" y="4"/>
                      <a:pt x="556" y="4"/>
                      <a:pt x="556" y="4"/>
                    </a:cubicBezTo>
                    <a:cubicBezTo>
                      <a:pt x="559" y="4"/>
                      <a:pt x="559" y="4"/>
                      <a:pt x="559" y="4"/>
                    </a:cubicBezTo>
                    <a:cubicBezTo>
                      <a:pt x="581" y="2"/>
                      <a:pt x="604" y="0"/>
                      <a:pt x="626" y="0"/>
                    </a:cubicBezTo>
                    <a:cubicBezTo>
                      <a:pt x="648" y="0"/>
                      <a:pt x="671" y="2"/>
                      <a:pt x="693" y="4"/>
                    </a:cubicBezTo>
                    <a:cubicBezTo>
                      <a:pt x="696" y="4"/>
                      <a:pt x="696" y="4"/>
                      <a:pt x="696" y="4"/>
                    </a:cubicBezTo>
                    <a:cubicBezTo>
                      <a:pt x="724" y="119"/>
                      <a:pt x="724" y="119"/>
                      <a:pt x="724" y="119"/>
                    </a:cubicBezTo>
                    <a:cubicBezTo>
                      <a:pt x="748" y="123"/>
                      <a:pt x="772" y="130"/>
                      <a:pt x="794" y="138"/>
                    </a:cubicBezTo>
                    <a:cubicBezTo>
                      <a:pt x="877" y="53"/>
                      <a:pt x="877" y="53"/>
                      <a:pt x="877" y="53"/>
                    </a:cubicBezTo>
                    <a:cubicBezTo>
                      <a:pt x="879" y="54"/>
                      <a:pt x="879" y="54"/>
                      <a:pt x="879" y="54"/>
                    </a:cubicBezTo>
                    <a:cubicBezTo>
                      <a:pt x="920" y="72"/>
                      <a:pt x="959" y="94"/>
                      <a:pt x="995" y="121"/>
                    </a:cubicBezTo>
                    <a:cubicBezTo>
                      <a:pt x="997" y="122"/>
                      <a:pt x="997" y="122"/>
                      <a:pt x="997" y="122"/>
                    </a:cubicBezTo>
                    <a:cubicBezTo>
                      <a:pt x="965" y="236"/>
                      <a:pt x="965" y="236"/>
                      <a:pt x="965" y="236"/>
                    </a:cubicBezTo>
                    <a:cubicBezTo>
                      <a:pt x="983" y="252"/>
                      <a:pt x="1000" y="269"/>
                      <a:pt x="1016" y="287"/>
                    </a:cubicBezTo>
                    <a:cubicBezTo>
                      <a:pt x="1130" y="255"/>
                      <a:pt x="1130" y="255"/>
                      <a:pt x="1130" y="255"/>
                    </a:cubicBezTo>
                    <a:cubicBezTo>
                      <a:pt x="1132" y="257"/>
                      <a:pt x="1132" y="257"/>
                      <a:pt x="1132" y="257"/>
                    </a:cubicBezTo>
                    <a:cubicBezTo>
                      <a:pt x="1158" y="293"/>
                      <a:pt x="1180" y="332"/>
                      <a:pt x="1198" y="373"/>
                    </a:cubicBezTo>
                    <a:cubicBezTo>
                      <a:pt x="1200" y="376"/>
                      <a:pt x="1200" y="376"/>
                      <a:pt x="1200" y="376"/>
                    </a:cubicBezTo>
                    <a:cubicBezTo>
                      <a:pt x="1115" y="458"/>
                      <a:pt x="1115" y="458"/>
                      <a:pt x="1115" y="458"/>
                    </a:cubicBezTo>
                    <a:cubicBezTo>
                      <a:pt x="1123" y="481"/>
                      <a:pt x="1129" y="504"/>
                      <a:pt x="1133" y="528"/>
                    </a:cubicBezTo>
                    <a:cubicBezTo>
                      <a:pt x="1248" y="557"/>
                      <a:pt x="1248" y="557"/>
                      <a:pt x="1248" y="557"/>
                    </a:cubicBezTo>
                    <a:cubicBezTo>
                      <a:pt x="1248" y="560"/>
                      <a:pt x="1248" y="560"/>
                      <a:pt x="1248" y="560"/>
                    </a:cubicBezTo>
                    <a:cubicBezTo>
                      <a:pt x="1251" y="582"/>
                      <a:pt x="1252" y="604"/>
                      <a:pt x="1252" y="626"/>
                    </a:cubicBezTo>
                    <a:cubicBezTo>
                      <a:pt x="1252" y="649"/>
                      <a:pt x="1251" y="671"/>
                      <a:pt x="1248" y="693"/>
                    </a:cubicBezTo>
                    <a:cubicBezTo>
                      <a:pt x="1248" y="696"/>
                      <a:pt x="1248" y="696"/>
                      <a:pt x="1248" y="696"/>
                    </a:cubicBezTo>
                    <a:cubicBezTo>
                      <a:pt x="1133" y="725"/>
                      <a:pt x="1133" y="725"/>
                      <a:pt x="1133" y="725"/>
                    </a:cubicBezTo>
                    <a:cubicBezTo>
                      <a:pt x="1129" y="748"/>
                      <a:pt x="1122" y="772"/>
                      <a:pt x="1115" y="795"/>
                    </a:cubicBezTo>
                    <a:cubicBezTo>
                      <a:pt x="1200" y="877"/>
                      <a:pt x="1200" y="877"/>
                      <a:pt x="1200" y="877"/>
                    </a:cubicBezTo>
                    <a:cubicBezTo>
                      <a:pt x="1198" y="880"/>
                      <a:pt x="1198" y="880"/>
                      <a:pt x="1198" y="880"/>
                    </a:cubicBezTo>
                    <a:cubicBezTo>
                      <a:pt x="1180" y="920"/>
                      <a:pt x="1158" y="959"/>
                      <a:pt x="1132" y="995"/>
                    </a:cubicBezTo>
                    <a:cubicBezTo>
                      <a:pt x="1130" y="998"/>
                      <a:pt x="1130" y="998"/>
                      <a:pt x="1130" y="998"/>
                    </a:cubicBezTo>
                    <a:cubicBezTo>
                      <a:pt x="1016" y="965"/>
                      <a:pt x="1016" y="965"/>
                      <a:pt x="1016" y="965"/>
                    </a:cubicBezTo>
                    <a:cubicBezTo>
                      <a:pt x="1000" y="983"/>
                      <a:pt x="983" y="1001"/>
                      <a:pt x="965" y="1016"/>
                    </a:cubicBezTo>
                    <a:cubicBezTo>
                      <a:pt x="997" y="1130"/>
                      <a:pt x="997" y="1130"/>
                      <a:pt x="997" y="1130"/>
                    </a:cubicBezTo>
                    <a:cubicBezTo>
                      <a:pt x="995" y="1132"/>
                      <a:pt x="995" y="1132"/>
                      <a:pt x="995" y="1132"/>
                    </a:cubicBezTo>
                    <a:cubicBezTo>
                      <a:pt x="959" y="1158"/>
                      <a:pt x="920" y="1181"/>
                      <a:pt x="879" y="1199"/>
                    </a:cubicBezTo>
                    <a:cubicBezTo>
                      <a:pt x="877" y="1200"/>
                      <a:pt x="877" y="1200"/>
                      <a:pt x="877" y="1200"/>
                    </a:cubicBezTo>
                    <a:cubicBezTo>
                      <a:pt x="794" y="1115"/>
                      <a:pt x="794" y="1115"/>
                      <a:pt x="794" y="1115"/>
                    </a:cubicBezTo>
                    <a:cubicBezTo>
                      <a:pt x="772" y="1123"/>
                      <a:pt x="748" y="1129"/>
                      <a:pt x="724" y="1134"/>
                    </a:cubicBezTo>
                    <a:cubicBezTo>
                      <a:pt x="696" y="1248"/>
                      <a:pt x="696" y="1248"/>
                      <a:pt x="696" y="1248"/>
                    </a:cubicBezTo>
                    <a:cubicBezTo>
                      <a:pt x="693" y="1249"/>
                      <a:pt x="693" y="1249"/>
                      <a:pt x="693" y="1249"/>
                    </a:cubicBezTo>
                    <a:cubicBezTo>
                      <a:pt x="671" y="1251"/>
                      <a:pt x="648" y="1252"/>
                      <a:pt x="626" y="1252"/>
                    </a:cubicBezTo>
                    <a:close/>
                    <a:moveTo>
                      <a:pt x="563" y="1241"/>
                    </a:moveTo>
                    <a:cubicBezTo>
                      <a:pt x="584" y="1243"/>
                      <a:pt x="605" y="1244"/>
                      <a:pt x="626" y="1244"/>
                    </a:cubicBezTo>
                    <a:cubicBezTo>
                      <a:pt x="647" y="1244"/>
                      <a:pt x="668" y="1243"/>
                      <a:pt x="689" y="1241"/>
                    </a:cubicBezTo>
                    <a:cubicBezTo>
                      <a:pt x="717" y="1126"/>
                      <a:pt x="717" y="1126"/>
                      <a:pt x="717" y="1126"/>
                    </a:cubicBezTo>
                    <a:cubicBezTo>
                      <a:pt x="720" y="1126"/>
                      <a:pt x="720" y="1126"/>
                      <a:pt x="720" y="1126"/>
                    </a:cubicBezTo>
                    <a:cubicBezTo>
                      <a:pt x="745" y="1121"/>
                      <a:pt x="770" y="1114"/>
                      <a:pt x="794" y="1106"/>
                    </a:cubicBezTo>
                    <a:cubicBezTo>
                      <a:pt x="797" y="1105"/>
                      <a:pt x="797" y="1105"/>
                      <a:pt x="797" y="1105"/>
                    </a:cubicBezTo>
                    <a:cubicBezTo>
                      <a:pt x="879" y="1190"/>
                      <a:pt x="879" y="1190"/>
                      <a:pt x="879" y="1190"/>
                    </a:cubicBezTo>
                    <a:cubicBezTo>
                      <a:pt x="917" y="1173"/>
                      <a:pt x="953" y="1151"/>
                      <a:pt x="988" y="1127"/>
                    </a:cubicBezTo>
                    <a:cubicBezTo>
                      <a:pt x="955" y="1014"/>
                      <a:pt x="955" y="1014"/>
                      <a:pt x="955" y="1014"/>
                    </a:cubicBezTo>
                    <a:cubicBezTo>
                      <a:pt x="957" y="1012"/>
                      <a:pt x="957" y="1012"/>
                      <a:pt x="957" y="1012"/>
                    </a:cubicBezTo>
                    <a:cubicBezTo>
                      <a:pt x="977" y="995"/>
                      <a:pt x="995" y="977"/>
                      <a:pt x="1011" y="958"/>
                    </a:cubicBezTo>
                    <a:cubicBezTo>
                      <a:pt x="1013" y="955"/>
                      <a:pt x="1013" y="955"/>
                      <a:pt x="1013" y="955"/>
                    </a:cubicBezTo>
                    <a:cubicBezTo>
                      <a:pt x="1127" y="988"/>
                      <a:pt x="1127" y="988"/>
                      <a:pt x="1127" y="988"/>
                    </a:cubicBezTo>
                    <a:cubicBezTo>
                      <a:pt x="1151" y="954"/>
                      <a:pt x="1172" y="917"/>
                      <a:pt x="1189" y="879"/>
                    </a:cubicBezTo>
                    <a:cubicBezTo>
                      <a:pt x="1105" y="797"/>
                      <a:pt x="1105" y="797"/>
                      <a:pt x="1105" y="797"/>
                    </a:cubicBezTo>
                    <a:cubicBezTo>
                      <a:pt x="1106" y="795"/>
                      <a:pt x="1106" y="795"/>
                      <a:pt x="1106" y="795"/>
                    </a:cubicBezTo>
                    <a:cubicBezTo>
                      <a:pt x="1114" y="771"/>
                      <a:pt x="1121" y="746"/>
                      <a:pt x="1125" y="720"/>
                    </a:cubicBezTo>
                    <a:cubicBezTo>
                      <a:pt x="1126" y="718"/>
                      <a:pt x="1126" y="718"/>
                      <a:pt x="1126" y="718"/>
                    </a:cubicBezTo>
                    <a:cubicBezTo>
                      <a:pt x="1240" y="689"/>
                      <a:pt x="1240" y="689"/>
                      <a:pt x="1240" y="689"/>
                    </a:cubicBezTo>
                    <a:cubicBezTo>
                      <a:pt x="1242" y="668"/>
                      <a:pt x="1243" y="647"/>
                      <a:pt x="1243" y="626"/>
                    </a:cubicBezTo>
                    <a:cubicBezTo>
                      <a:pt x="1243" y="605"/>
                      <a:pt x="1242" y="584"/>
                      <a:pt x="1240" y="563"/>
                    </a:cubicBezTo>
                    <a:cubicBezTo>
                      <a:pt x="1126" y="535"/>
                      <a:pt x="1126" y="535"/>
                      <a:pt x="1126" y="535"/>
                    </a:cubicBezTo>
                    <a:cubicBezTo>
                      <a:pt x="1125" y="532"/>
                      <a:pt x="1125" y="532"/>
                      <a:pt x="1125" y="532"/>
                    </a:cubicBezTo>
                    <a:cubicBezTo>
                      <a:pt x="1121" y="507"/>
                      <a:pt x="1114" y="482"/>
                      <a:pt x="1106" y="458"/>
                    </a:cubicBezTo>
                    <a:cubicBezTo>
                      <a:pt x="1105" y="455"/>
                      <a:pt x="1105" y="455"/>
                      <a:pt x="1105" y="455"/>
                    </a:cubicBezTo>
                    <a:cubicBezTo>
                      <a:pt x="1189" y="374"/>
                      <a:pt x="1189" y="374"/>
                      <a:pt x="1189" y="374"/>
                    </a:cubicBezTo>
                    <a:cubicBezTo>
                      <a:pt x="1172" y="335"/>
                      <a:pt x="1151" y="299"/>
                      <a:pt x="1127" y="265"/>
                    </a:cubicBezTo>
                    <a:cubicBezTo>
                      <a:pt x="1013" y="297"/>
                      <a:pt x="1013" y="297"/>
                      <a:pt x="1013" y="297"/>
                    </a:cubicBezTo>
                    <a:cubicBezTo>
                      <a:pt x="1011" y="295"/>
                      <a:pt x="1011" y="295"/>
                      <a:pt x="1011" y="295"/>
                    </a:cubicBezTo>
                    <a:cubicBezTo>
                      <a:pt x="995" y="276"/>
                      <a:pt x="977" y="257"/>
                      <a:pt x="957" y="241"/>
                    </a:cubicBezTo>
                    <a:cubicBezTo>
                      <a:pt x="955" y="239"/>
                      <a:pt x="955" y="239"/>
                      <a:pt x="955" y="239"/>
                    </a:cubicBezTo>
                    <a:cubicBezTo>
                      <a:pt x="988" y="126"/>
                      <a:pt x="988" y="126"/>
                      <a:pt x="988" y="126"/>
                    </a:cubicBezTo>
                    <a:cubicBezTo>
                      <a:pt x="953" y="101"/>
                      <a:pt x="917" y="80"/>
                      <a:pt x="879" y="63"/>
                    </a:cubicBezTo>
                    <a:cubicBezTo>
                      <a:pt x="797" y="148"/>
                      <a:pt x="797" y="148"/>
                      <a:pt x="797" y="148"/>
                    </a:cubicBezTo>
                    <a:cubicBezTo>
                      <a:pt x="794" y="147"/>
                      <a:pt x="794" y="147"/>
                      <a:pt x="794" y="147"/>
                    </a:cubicBezTo>
                    <a:cubicBezTo>
                      <a:pt x="770" y="138"/>
                      <a:pt x="745" y="131"/>
                      <a:pt x="720" y="127"/>
                    </a:cubicBezTo>
                    <a:cubicBezTo>
                      <a:pt x="717" y="126"/>
                      <a:pt x="717" y="126"/>
                      <a:pt x="717" y="126"/>
                    </a:cubicBezTo>
                    <a:cubicBezTo>
                      <a:pt x="689" y="12"/>
                      <a:pt x="689" y="12"/>
                      <a:pt x="689" y="12"/>
                    </a:cubicBezTo>
                    <a:cubicBezTo>
                      <a:pt x="668" y="10"/>
                      <a:pt x="647" y="9"/>
                      <a:pt x="626" y="9"/>
                    </a:cubicBezTo>
                    <a:cubicBezTo>
                      <a:pt x="605" y="9"/>
                      <a:pt x="584" y="10"/>
                      <a:pt x="563" y="12"/>
                    </a:cubicBezTo>
                    <a:cubicBezTo>
                      <a:pt x="535" y="126"/>
                      <a:pt x="535" y="126"/>
                      <a:pt x="535" y="126"/>
                    </a:cubicBezTo>
                    <a:cubicBezTo>
                      <a:pt x="532" y="127"/>
                      <a:pt x="532" y="127"/>
                      <a:pt x="532" y="127"/>
                    </a:cubicBezTo>
                    <a:cubicBezTo>
                      <a:pt x="507" y="131"/>
                      <a:pt x="482" y="138"/>
                      <a:pt x="458" y="147"/>
                    </a:cubicBezTo>
                    <a:cubicBezTo>
                      <a:pt x="455" y="148"/>
                      <a:pt x="455" y="148"/>
                      <a:pt x="455" y="148"/>
                    </a:cubicBezTo>
                    <a:cubicBezTo>
                      <a:pt x="373" y="63"/>
                      <a:pt x="373" y="63"/>
                      <a:pt x="373" y="63"/>
                    </a:cubicBezTo>
                    <a:cubicBezTo>
                      <a:pt x="335" y="80"/>
                      <a:pt x="298" y="101"/>
                      <a:pt x="264" y="126"/>
                    </a:cubicBezTo>
                    <a:cubicBezTo>
                      <a:pt x="297" y="239"/>
                      <a:pt x="297" y="239"/>
                      <a:pt x="297" y="239"/>
                    </a:cubicBezTo>
                    <a:cubicBezTo>
                      <a:pt x="295" y="241"/>
                      <a:pt x="295" y="241"/>
                      <a:pt x="295" y="241"/>
                    </a:cubicBezTo>
                    <a:cubicBezTo>
                      <a:pt x="275" y="257"/>
                      <a:pt x="257" y="276"/>
                      <a:pt x="241" y="295"/>
                    </a:cubicBezTo>
                    <a:cubicBezTo>
                      <a:pt x="239" y="297"/>
                      <a:pt x="239" y="297"/>
                      <a:pt x="239" y="297"/>
                    </a:cubicBezTo>
                    <a:cubicBezTo>
                      <a:pt x="125" y="265"/>
                      <a:pt x="125" y="265"/>
                      <a:pt x="125" y="265"/>
                    </a:cubicBezTo>
                    <a:cubicBezTo>
                      <a:pt x="101" y="299"/>
                      <a:pt x="80" y="335"/>
                      <a:pt x="63" y="374"/>
                    </a:cubicBezTo>
                    <a:cubicBezTo>
                      <a:pt x="147" y="455"/>
                      <a:pt x="147" y="455"/>
                      <a:pt x="147" y="455"/>
                    </a:cubicBezTo>
                    <a:cubicBezTo>
                      <a:pt x="146" y="458"/>
                      <a:pt x="146" y="458"/>
                      <a:pt x="146" y="458"/>
                    </a:cubicBezTo>
                    <a:cubicBezTo>
                      <a:pt x="138" y="482"/>
                      <a:pt x="131" y="507"/>
                      <a:pt x="127" y="532"/>
                    </a:cubicBezTo>
                    <a:cubicBezTo>
                      <a:pt x="126" y="535"/>
                      <a:pt x="126" y="535"/>
                      <a:pt x="126" y="535"/>
                    </a:cubicBezTo>
                    <a:cubicBezTo>
                      <a:pt x="12" y="563"/>
                      <a:pt x="12" y="563"/>
                      <a:pt x="12" y="563"/>
                    </a:cubicBezTo>
                    <a:cubicBezTo>
                      <a:pt x="10" y="584"/>
                      <a:pt x="9" y="606"/>
                      <a:pt x="9" y="626"/>
                    </a:cubicBezTo>
                    <a:cubicBezTo>
                      <a:pt x="9" y="647"/>
                      <a:pt x="10" y="668"/>
                      <a:pt x="12" y="689"/>
                    </a:cubicBezTo>
                    <a:cubicBezTo>
                      <a:pt x="126" y="718"/>
                      <a:pt x="126" y="718"/>
                      <a:pt x="126" y="718"/>
                    </a:cubicBezTo>
                    <a:cubicBezTo>
                      <a:pt x="127" y="720"/>
                      <a:pt x="127" y="720"/>
                      <a:pt x="127" y="720"/>
                    </a:cubicBezTo>
                    <a:cubicBezTo>
                      <a:pt x="131" y="746"/>
                      <a:pt x="138" y="771"/>
                      <a:pt x="146" y="795"/>
                    </a:cubicBezTo>
                    <a:cubicBezTo>
                      <a:pt x="147" y="797"/>
                      <a:pt x="147" y="797"/>
                      <a:pt x="147" y="797"/>
                    </a:cubicBezTo>
                    <a:cubicBezTo>
                      <a:pt x="63" y="879"/>
                      <a:pt x="63" y="879"/>
                      <a:pt x="63" y="879"/>
                    </a:cubicBezTo>
                    <a:cubicBezTo>
                      <a:pt x="80" y="917"/>
                      <a:pt x="101" y="954"/>
                      <a:pt x="125" y="988"/>
                    </a:cubicBezTo>
                    <a:cubicBezTo>
                      <a:pt x="239" y="955"/>
                      <a:pt x="239" y="955"/>
                      <a:pt x="239" y="955"/>
                    </a:cubicBezTo>
                    <a:cubicBezTo>
                      <a:pt x="241" y="958"/>
                      <a:pt x="241" y="958"/>
                      <a:pt x="241" y="958"/>
                    </a:cubicBezTo>
                    <a:cubicBezTo>
                      <a:pt x="257" y="977"/>
                      <a:pt x="275" y="995"/>
                      <a:pt x="295" y="1012"/>
                    </a:cubicBezTo>
                    <a:cubicBezTo>
                      <a:pt x="297" y="1014"/>
                      <a:pt x="297" y="1014"/>
                      <a:pt x="297" y="1014"/>
                    </a:cubicBezTo>
                    <a:cubicBezTo>
                      <a:pt x="264" y="1127"/>
                      <a:pt x="264" y="1127"/>
                      <a:pt x="264" y="1127"/>
                    </a:cubicBezTo>
                    <a:cubicBezTo>
                      <a:pt x="298" y="1151"/>
                      <a:pt x="335" y="1173"/>
                      <a:pt x="373" y="1190"/>
                    </a:cubicBezTo>
                    <a:cubicBezTo>
                      <a:pt x="455" y="1105"/>
                      <a:pt x="455" y="1105"/>
                      <a:pt x="455" y="1105"/>
                    </a:cubicBezTo>
                    <a:cubicBezTo>
                      <a:pt x="458" y="1106"/>
                      <a:pt x="458" y="1106"/>
                      <a:pt x="458" y="1106"/>
                    </a:cubicBezTo>
                    <a:cubicBezTo>
                      <a:pt x="482" y="1114"/>
                      <a:pt x="507" y="1121"/>
                      <a:pt x="532" y="1126"/>
                    </a:cubicBezTo>
                    <a:cubicBezTo>
                      <a:pt x="535" y="1126"/>
                      <a:pt x="535" y="1126"/>
                      <a:pt x="535" y="1126"/>
                    </a:cubicBezTo>
                    <a:lnTo>
                      <a:pt x="563" y="1241"/>
                    </a:lnTo>
                    <a:close/>
                    <a:moveTo>
                      <a:pt x="626" y="1104"/>
                    </a:moveTo>
                    <a:cubicBezTo>
                      <a:pt x="498" y="1104"/>
                      <a:pt x="378" y="1055"/>
                      <a:pt x="288" y="964"/>
                    </a:cubicBezTo>
                    <a:cubicBezTo>
                      <a:pt x="198" y="874"/>
                      <a:pt x="148" y="754"/>
                      <a:pt x="148" y="626"/>
                    </a:cubicBezTo>
                    <a:cubicBezTo>
                      <a:pt x="148" y="499"/>
                      <a:pt x="198" y="379"/>
                      <a:pt x="288" y="288"/>
                    </a:cubicBezTo>
                    <a:cubicBezTo>
                      <a:pt x="378" y="198"/>
                      <a:pt x="498" y="148"/>
                      <a:pt x="626" y="148"/>
                    </a:cubicBezTo>
                    <a:cubicBezTo>
                      <a:pt x="754" y="148"/>
                      <a:pt x="874" y="198"/>
                      <a:pt x="964" y="288"/>
                    </a:cubicBezTo>
                    <a:cubicBezTo>
                      <a:pt x="1054" y="379"/>
                      <a:pt x="1104" y="499"/>
                      <a:pt x="1104" y="626"/>
                    </a:cubicBezTo>
                    <a:cubicBezTo>
                      <a:pt x="1104" y="754"/>
                      <a:pt x="1054" y="874"/>
                      <a:pt x="964" y="964"/>
                    </a:cubicBezTo>
                    <a:cubicBezTo>
                      <a:pt x="874" y="1055"/>
                      <a:pt x="754" y="1104"/>
                      <a:pt x="626" y="1104"/>
                    </a:cubicBezTo>
                    <a:close/>
                    <a:moveTo>
                      <a:pt x="626" y="157"/>
                    </a:moveTo>
                    <a:cubicBezTo>
                      <a:pt x="367" y="157"/>
                      <a:pt x="157" y="367"/>
                      <a:pt x="157" y="626"/>
                    </a:cubicBezTo>
                    <a:cubicBezTo>
                      <a:pt x="157" y="885"/>
                      <a:pt x="367" y="1096"/>
                      <a:pt x="626" y="1096"/>
                    </a:cubicBezTo>
                    <a:cubicBezTo>
                      <a:pt x="885" y="1096"/>
                      <a:pt x="1095" y="885"/>
                      <a:pt x="1095" y="626"/>
                    </a:cubicBezTo>
                    <a:cubicBezTo>
                      <a:pt x="1095" y="367"/>
                      <a:pt x="885" y="157"/>
                      <a:pt x="626" y="157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115" name="组合 114"/>
              <p:cNvGrpSpPr/>
              <p:nvPr/>
            </p:nvGrpSpPr>
            <p:grpSpPr>
              <a:xfrm>
                <a:off x="7056438" y="2401888"/>
                <a:ext cx="2671763" cy="4160838"/>
                <a:chOff x="7056438" y="2401888"/>
                <a:chExt cx="2671763" cy="4160838"/>
              </a:xfrm>
              <a:effectLst>
                <a:outerShdw blurRad="254000" dist="101600" dir="8100000" sx="102000" sy="102000" algn="tr" rotWithShape="0">
                  <a:prstClr val="black">
                    <a:alpha val="28000"/>
                  </a:prstClr>
                </a:outerShdw>
              </a:effectLst>
            </p:grpSpPr>
            <p:sp>
              <p:nvSpPr>
                <p:cNvPr id="116" name="Freeform 49"/>
                <p:cNvSpPr/>
                <p:nvPr/>
              </p:nvSpPr>
              <p:spPr bwMode="auto">
                <a:xfrm>
                  <a:off x="7056438" y="2401888"/>
                  <a:ext cx="2671763" cy="4160838"/>
                </a:xfrm>
                <a:custGeom>
                  <a:avLst/>
                  <a:gdLst>
                    <a:gd name="T0" fmla="*/ 388 w 842"/>
                    <a:gd name="T1" fmla="*/ 1312 h 1312"/>
                    <a:gd name="T2" fmla="*/ 340 w 842"/>
                    <a:gd name="T3" fmla="*/ 1265 h 1312"/>
                    <a:gd name="T4" fmla="*/ 343 w 842"/>
                    <a:gd name="T5" fmla="*/ 1249 h 1312"/>
                    <a:gd name="T6" fmla="*/ 278 w 842"/>
                    <a:gd name="T7" fmla="*/ 1249 h 1312"/>
                    <a:gd name="T8" fmla="*/ 228 w 842"/>
                    <a:gd name="T9" fmla="*/ 1199 h 1312"/>
                    <a:gd name="T10" fmla="*/ 241 w 842"/>
                    <a:gd name="T11" fmla="*/ 1164 h 1312"/>
                    <a:gd name="T12" fmla="*/ 219 w 842"/>
                    <a:gd name="T13" fmla="*/ 1121 h 1312"/>
                    <a:gd name="T14" fmla="*/ 232 w 842"/>
                    <a:gd name="T15" fmla="*/ 1086 h 1312"/>
                    <a:gd name="T16" fmla="*/ 196 w 842"/>
                    <a:gd name="T17" fmla="*/ 1022 h 1312"/>
                    <a:gd name="T18" fmla="*/ 196 w 842"/>
                    <a:gd name="T19" fmla="*/ 982 h 1312"/>
                    <a:gd name="T20" fmla="*/ 196 w 842"/>
                    <a:gd name="T21" fmla="*/ 982 h 1312"/>
                    <a:gd name="T22" fmla="*/ 196 w 842"/>
                    <a:gd name="T23" fmla="*/ 976 h 1312"/>
                    <a:gd name="T24" fmla="*/ 196 w 842"/>
                    <a:gd name="T25" fmla="*/ 947 h 1312"/>
                    <a:gd name="T26" fmla="*/ 197 w 842"/>
                    <a:gd name="T27" fmla="*/ 940 h 1312"/>
                    <a:gd name="T28" fmla="*/ 197 w 842"/>
                    <a:gd name="T29" fmla="*/ 917 h 1312"/>
                    <a:gd name="T30" fmla="*/ 180 w 842"/>
                    <a:gd name="T31" fmla="*/ 849 h 1312"/>
                    <a:gd name="T32" fmla="*/ 129 w 842"/>
                    <a:gd name="T33" fmla="*/ 779 h 1312"/>
                    <a:gd name="T34" fmla="*/ 0 w 842"/>
                    <a:gd name="T35" fmla="*/ 419 h 1312"/>
                    <a:gd name="T36" fmla="*/ 419 w 842"/>
                    <a:gd name="T37" fmla="*/ 0 h 1312"/>
                    <a:gd name="T38" fmla="*/ 423 w 842"/>
                    <a:gd name="T39" fmla="*/ 0 h 1312"/>
                    <a:gd name="T40" fmla="*/ 842 w 842"/>
                    <a:gd name="T41" fmla="*/ 419 h 1312"/>
                    <a:gd name="T42" fmla="*/ 713 w 842"/>
                    <a:gd name="T43" fmla="*/ 779 h 1312"/>
                    <a:gd name="T44" fmla="*/ 662 w 842"/>
                    <a:gd name="T45" fmla="*/ 849 h 1312"/>
                    <a:gd name="T46" fmla="*/ 647 w 842"/>
                    <a:gd name="T47" fmla="*/ 899 h 1312"/>
                    <a:gd name="T48" fmla="*/ 646 w 842"/>
                    <a:gd name="T49" fmla="*/ 1023 h 1312"/>
                    <a:gd name="T50" fmla="*/ 610 w 842"/>
                    <a:gd name="T51" fmla="*/ 1086 h 1312"/>
                    <a:gd name="T52" fmla="*/ 623 w 842"/>
                    <a:gd name="T53" fmla="*/ 1121 h 1312"/>
                    <a:gd name="T54" fmla="*/ 601 w 842"/>
                    <a:gd name="T55" fmla="*/ 1164 h 1312"/>
                    <a:gd name="T56" fmla="*/ 614 w 842"/>
                    <a:gd name="T57" fmla="*/ 1199 h 1312"/>
                    <a:gd name="T58" fmla="*/ 564 w 842"/>
                    <a:gd name="T59" fmla="*/ 1249 h 1312"/>
                    <a:gd name="T60" fmla="*/ 499 w 842"/>
                    <a:gd name="T61" fmla="*/ 1249 h 1312"/>
                    <a:gd name="T62" fmla="*/ 502 w 842"/>
                    <a:gd name="T63" fmla="*/ 1265 h 1312"/>
                    <a:gd name="T64" fmla="*/ 455 w 842"/>
                    <a:gd name="T65" fmla="*/ 1312 h 1312"/>
                    <a:gd name="T66" fmla="*/ 388 w 842"/>
                    <a:gd name="T67" fmla="*/ 1312 h 13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842" h="1312">
                      <a:moveTo>
                        <a:pt x="388" y="1312"/>
                      </a:moveTo>
                      <a:cubicBezTo>
                        <a:pt x="362" y="1312"/>
                        <a:pt x="340" y="1291"/>
                        <a:pt x="340" y="1265"/>
                      </a:cubicBezTo>
                      <a:cubicBezTo>
                        <a:pt x="340" y="1259"/>
                        <a:pt x="341" y="1254"/>
                        <a:pt x="343" y="1249"/>
                      </a:cubicBezTo>
                      <a:cubicBezTo>
                        <a:pt x="278" y="1249"/>
                        <a:pt x="278" y="1249"/>
                        <a:pt x="278" y="1249"/>
                      </a:cubicBezTo>
                      <a:cubicBezTo>
                        <a:pt x="250" y="1249"/>
                        <a:pt x="228" y="1226"/>
                        <a:pt x="228" y="1199"/>
                      </a:cubicBezTo>
                      <a:cubicBezTo>
                        <a:pt x="228" y="1186"/>
                        <a:pt x="233" y="1173"/>
                        <a:pt x="241" y="1164"/>
                      </a:cubicBezTo>
                      <a:cubicBezTo>
                        <a:pt x="228" y="1156"/>
                        <a:pt x="219" y="1140"/>
                        <a:pt x="219" y="1121"/>
                      </a:cubicBezTo>
                      <a:cubicBezTo>
                        <a:pt x="219" y="1108"/>
                        <a:pt x="223" y="1095"/>
                        <a:pt x="232" y="1086"/>
                      </a:cubicBezTo>
                      <a:cubicBezTo>
                        <a:pt x="210" y="1073"/>
                        <a:pt x="196" y="1049"/>
                        <a:pt x="196" y="1022"/>
                      </a:cubicBezTo>
                      <a:cubicBezTo>
                        <a:pt x="196" y="982"/>
                        <a:pt x="196" y="982"/>
                        <a:pt x="196" y="982"/>
                      </a:cubicBezTo>
                      <a:cubicBezTo>
                        <a:pt x="196" y="982"/>
                        <a:pt x="196" y="982"/>
                        <a:pt x="196" y="982"/>
                      </a:cubicBezTo>
                      <a:cubicBezTo>
                        <a:pt x="196" y="976"/>
                        <a:pt x="196" y="976"/>
                        <a:pt x="196" y="976"/>
                      </a:cubicBezTo>
                      <a:cubicBezTo>
                        <a:pt x="196" y="966"/>
                        <a:pt x="196" y="957"/>
                        <a:pt x="196" y="947"/>
                      </a:cubicBezTo>
                      <a:cubicBezTo>
                        <a:pt x="197" y="940"/>
                        <a:pt x="197" y="940"/>
                        <a:pt x="197" y="940"/>
                      </a:cubicBezTo>
                      <a:cubicBezTo>
                        <a:pt x="197" y="917"/>
                        <a:pt x="197" y="917"/>
                        <a:pt x="197" y="917"/>
                      </a:cubicBezTo>
                      <a:cubicBezTo>
                        <a:pt x="196" y="897"/>
                        <a:pt x="194" y="871"/>
                        <a:pt x="180" y="849"/>
                      </a:cubicBezTo>
                      <a:cubicBezTo>
                        <a:pt x="166" y="824"/>
                        <a:pt x="148" y="802"/>
                        <a:pt x="129" y="779"/>
                      </a:cubicBezTo>
                      <a:cubicBezTo>
                        <a:pt x="69" y="706"/>
                        <a:pt x="0" y="623"/>
                        <a:pt x="0" y="419"/>
                      </a:cubicBezTo>
                      <a:cubicBezTo>
                        <a:pt x="0" y="188"/>
                        <a:pt x="188" y="0"/>
                        <a:pt x="419" y="0"/>
                      </a:cubicBezTo>
                      <a:cubicBezTo>
                        <a:pt x="423" y="0"/>
                        <a:pt x="423" y="0"/>
                        <a:pt x="423" y="0"/>
                      </a:cubicBezTo>
                      <a:cubicBezTo>
                        <a:pt x="654" y="0"/>
                        <a:pt x="842" y="188"/>
                        <a:pt x="842" y="419"/>
                      </a:cubicBezTo>
                      <a:cubicBezTo>
                        <a:pt x="842" y="623"/>
                        <a:pt x="773" y="706"/>
                        <a:pt x="713" y="779"/>
                      </a:cubicBezTo>
                      <a:cubicBezTo>
                        <a:pt x="694" y="802"/>
                        <a:pt x="676" y="824"/>
                        <a:pt x="662" y="849"/>
                      </a:cubicBezTo>
                      <a:cubicBezTo>
                        <a:pt x="653" y="863"/>
                        <a:pt x="649" y="879"/>
                        <a:pt x="647" y="899"/>
                      </a:cubicBezTo>
                      <a:cubicBezTo>
                        <a:pt x="646" y="1023"/>
                        <a:pt x="646" y="1023"/>
                        <a:pt x="646" y="1023"/>
                      </a:cubicBezTo>
                      <a:cubicBezTo>
                        <a:pt x="646" y="1049"/>
                        <a:pt x="632" y="1073"/>
                        <a:pt x="610" y="1086"/>
                      </a:cubicBezTo>
                      <a:cubicBezTo>
                        <a:pt x="619" y="1095"/>
                        <a:pt x="623" y="1108"/>
                        <a:pt x="623" y="1121"/>
                      </a:cubicBezTo>
                      <a:cubicBezTo>
                        <a:pt x="623" y="1140"/>
                        <a:pt x="614" y="1156"/>
                        <a:pt x="601" y="1164"/>
                      </a:cubicBezTo>
                      <a:cubicBezTo>
                        <a:pt x="609" y="1173"/>
                        <a:pt x="614" y="1186"/>
                        <a:pt x="614" y="1199"/>
                      </a:cubicBezTo>
                      <a:cubicBezTo>
                        <a:pt x="614" y="1226"/>
                        <a:pt x="592" y="1249"/>
                        <a:pt x="564" y="1249"/>
                      </a:cubicBezTo>
                      <a:cubicBezTo>
                        <a:pt x="499" y="1249"/>
                        <a:pt x="499" y="1249"/>
                        <a:pt x="499" y="1249"/>
                      </a:cubicBezTo>
                      <a:cubicBezTo>
                        <a:pt x="501" y="1254"/>
                        <a:pt x="502" y="1259"/>
                        <a:pt x="502" y="1265"/>
                      </a:cubicBezTo>
                      <a:cubicBezTo>
                        <a:pt x="502" y="1291"/>
                        <a:pt x="480" y="1312"/>
                        <a:pt x="455" y="1312"/>
                      </a:cubicBezTo>
                      <a:lnTo>
                        <a:pt x="388" y="1312"/>
                      </a:ln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17" name="Freeform 50"/>
                <p:cNvSpPr/>
                <p:nvPr/>
              </p:nvSpPr>
              <p:spPr bwMode="auto">
                <a:xfrm>
                  <a:off x="8247063" y="6384925"/>
                  <a:ext cx="293688" cy="82550"/>
                </a:xfrm>
                <a:custGeom>
                  <a:avLst/>
                  <a:gdLst>
                    <a:gd name="T0" fmla="*/ 13 w 93"/>
                    <a:gd name="T1" fmla="*/ 26 h 26"/>
                    <a:gd name="T2" fmla="*/ 0 w 93"/>
                    <a:gd name="T3" fmla="*/ 13 h 26"/>
                    <a:gd name="T4" fmla="*/ 13 w 93"/>
                    <a:gd name="T5" fmla="*/ 0 h 26"/>
                    <a:gd name="T6" fmla="*/ 80 w 93"/>
                    <a:gd name="T7" fmla="*/ 0 h 26"/>
                    <a:gd name="T8" fmla="*/ 93 w 93"/>
                    <a:gd name="T9" fmla="*/ 13 h 26"/>
                    <a:gd name="T10" fmla="*/ 80 w 93"/>
                    <a:gd name="T11" fmla="*/ 26 h 26"/>
                    <a:gd name="T12" fmla="*/ 13 w 93"/>
                    <a:gd name="T13" fmla="*/ 26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3" h="26">
                      <a:moveTo>
                        <a:pt x="13" y="26"/>
                      </a:moveTo>
                      <a:cubicBezTo>
                        <a:pt x="5" y="26"/>
                        <a:pt x="0" y="20"/>
                        <a:pt x="0" y="13"/>
                      </a:cubicBezTo>
                      <a:cubicBezTo>
                        <a:pt x="0" y="6"/>
                        <a:pt x="5" y="0"/>
                        <a:pt x="13" y="0"/>
                      </a:cubicBezTo>
                      <a:cubicBezTo>
                        <a:pt x="80" y="0"/>
                        <a:pt x="80" y="0"/>
                        <a:pt x="80" y="0"/>
                      </a:cubicBezTo>
                      <a:cubicBezTo>
                        <a:pt x="87" y="0"/>
                        <a:pt x="93" y="6"/>
                        <a:pt x="93" y="13"/>
                      </a:cubicBezTo>
                      <a:cubicBezTo>
                        <a:pt x="93" y="20"/>
                        <a:pt x="87" y="26"/>
                        <a:pt x="80" y="26"/>
                      </a:cubicBezTo>
                      <a:lnTo>
                        <a:pt x="13" y="26"/>
                      </a:lnTo>
                      <a:close/>
                    </a:path>
                  </a:pathLst>
                </a:custGeom>
                <a:solidFill>
                  <a:srgbClr val="85868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18" name="Freeform 51"/>
                <p:cNvSpPr/>
                <p:nvPr/>
              </p:nvSpPr>
              <p:spPr bwMode="auto">
                <a:xfrm>
                  <a:off x="7888288" y="6162675"/>
                  <a:ext cx="1008063" cy="104775"/>
                </a:xfrm>
                <a:custGeom>
                  <a:avLst/>
                  <a:gdLst>
                    <a:gd name="T0" fmla="*/ 16 w 318"/>
                    <a:gd name="T1" fmla="*/ 33 h 33"/>
                    <a:gd name="T2" fmla="*/ 0 w 318"/>
                    <a:gd name="T3" fmla="*/ 16 h 33"/>
                    <a:gd name="T4" fmla="*/ 16 w 318"/>
                    <a:gd name="T5" fmla="*/ 0 h 33"/>
                    <a:gd name="T6" fmla="*/ 302 w 318"/>
                    <a:gd name="T7" fmla="*/ 0 h 33"/>
                    <a:gd name="T8" fmla="*/ 318 w 318"/>
                    <a:gd name="T9" fmla="*/ 16 h 33"/>
                    <a:gd name="T10" fmla="*/ 302 w 318"/>
                    <a:gd name="T11" fmla="*/ 33 h 33"/>
                    <a:gd name="T12" fmla="*/ 16 w 318"/>
                    <a:gd name="T13" fmla="*/ 33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18" h="33">
                      <a:moveTo>
                        <a:pt x="16" y="33"/>
                      </a:moveTo>
                      <a:cubicBezTo>
                        <a:pt x="7" y="33"/>
                        <a:pt x="0" y="25"/>
                        <a:pt x="0" y="16"/>
                      </a:cubicBezTo>
                      <a:cubicBezTo>
                        <a:pt x="0" y="7"/>
                        <a:pt x="7" y="0"/>
                        <a:pt x="16" y="0"/>
                      </a:cubicBezTo>
                      <a:cubicBezTo>
                        <a:pt x="302" y="0"/>
                        <a:pt x="302" y="0"/>
                        <a:pt x="302" y="0"/>
                      </a:cubicBezTo>
                      <a:cubicBezTo>
                        <a:pt x="311" y="0"/>
                        <a:pt x="318" y="7"/>
                        <a:pt x="318" y="16"/>
                      </a:cubicBezTo>
                      <a:cubicBezTo>
                        <a:pt x="318" y="25"/>
                        <a:pt x="311" y="33"/>
                        <a:pt x="302" y="33"/>
                      </a:cubicBezTo>
                      <a:lnTo>
                        <a:pt x="16" y="33"/>
                      </a:lnTo>
                      <a:close/>
                    </a:path>
                  </a:pathLst>
                </a:custGeom>
                <a:solidFill>
                  <a:srgbClr val="85868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19" name="Freeform 52"/>
                <p:cNvSpPr/>
                <p:nvPr/>
              </p:nvSpPr>
              <p:spPr bwMode="auto">
                <a:xfrm>
                  <a:off x="7856538" y="5897563"/>
                  <a:ext cx="1052513" cy="107950"/>
                </a:xfrm>
                <a:custGeom>
                  <a:avLst/>
                  <a:gdLst>
                    <a:gd name="T0" fmla="*/ 17 w 332"/>
                    <a:gd name="T1" fmla="*/ 34 h 34"/>
                    <a:gd name="T2" fmla="*/ 0 w 332"/>
                    <a:gd name="T3" fmla="*/ 17 h 34"/>
                    <a:gd name="T4" fmla="*/ 17 w 332"/>
                    <a:gd name="T5" fmla="*/ 0 h 34"/>
                    <a:gd name="T6" fmla="*/ 315 w 332"/>
                    <a:gd name="T7" fmla="*/ 0 h 34"/>
                    <a:gd name="T8" fmla="*/ 332 w 332"/>
                    <a:gd name="T9" fmla="*/ 17 h 34"/>
                    <a:gd name="T10" fmla="*/ 315 w 332"/>
                    <a:gd name="T11" fmla="*/ 34 h 34"/>
                    <a:gd name="T12" fmla="*/ 17 w 332"/>
                    <a:gd name="T13" fmla="*/ 34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32" h="34">
                      <a:moveTo>
                        <a:pt x="17" y="34"/>
                      </a:moveTo>
                      <a:cubicBezTo>
                        <a:pt x="8" y="34"/>
                        <a:pt x="0" y="26"/>
                        <a:pt x="0" y="17"/>
                      </a:cubicBezTo>
                      <a:cubicBezTo>
                        <a:pt x="0" y="7"/>
                        <a:pt x="8" y="0"/>
                        <a:pt x="17" y="0"/>
                      </a:cubicBezTo>
                      <a:cubicBezTo>
                        <a:pt x="315" y="0"/>
                        <a:pt x="315" y="0"/>
                        <a:pt x="315" y="0"/>
                      </a:cubicBezTo>
                      <a:cubicBezTo>
                        <a:pt x="324" y="0"/>
                        <a:pt x="332" y="7"/>
                        <a:pt x="332" y="17"/>
                      </a:cubicBezTo>
                      <a:cubicBezTo>
                        <a:pt x="332" y="26"/>
                        <a:pt x="324" y="34"/>
                        <a:pt x="315" y="34"/>
                      </a:cubicBezTo>
                      <a:lnTo>
                        <a:pt x="17" y="34"/>
                      </a:lnTo>
                      <a:close/>
                    </a:path>
                  </a:pathLst>
                </a:custGeom>
                <a:solidFill>
                  <a:srgbClr val="85868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20" name="Freeform 53"/>
                <p:cNvSpPr/>
                <p:nvPr/>
              </p:nvSpPr>
              <p:spPr bwMode="auto">
                <a:xfrm>
                  <a:off x="7780338" y="5211763"/>
                  <a:ext cx="1223963" cy="552450"/>
                </a:xfrm>
                <a:custGeom>
                  <a:avLst/>
                  <a:gdLst>
                    <a:gd name="T0" fmla="*/ 3 w 386"/>
                    <a:gd name="T1" fmla="*/ 30 h 174"/>
                    <a:gd name="T2" fmla="*/ 3 w 386"/>
                    <a:gd name="T3" fmla="*/ 30 h 174"/>
                    <a:gd name="T4" fmla="*/ 3 w 386"/>
                    <a:gd name="T5" fmla="*/ 54 h 174"/>
                    <a:gd name="T6" fmla="*/ 2 w 386"/>
                    <a:gd name="T7" fmla="*/ 62 h 174"/>
                    <a:gd name="T8" fmla="*/ 3 w 386"/>
                    <a:gd name="T9" fmla="*/ 62 h 174"/>
                    <a:gd name="T10" fmla="*/ 2 w 386"/>
                    <a:gd name="T11" fmla="*/ 137 h 174"/>
                    <a:gd name="T12" fmla="*/ 27 w 386"/>
                    <a:gd name="T13" fmla="*/ 174 h 174"/>
                    <a:gd name="T14" fmla="*/ 359 w 386"/>
                    <a:gd name="T15" fmla="*/ 174 h 174"/>
                    <a:gd name="T16" fmla="*/ 384 w 386"/>
                    <a:gd name="T17" fmla="*/ 136 h 174"/>
                    <a:gd name="T18" fmla="*/ 385 w 386"/>
                    <a:gd name="T19" fmla="*/ 11 h 174"/>
                    <a:gd name="T20" fmla="*/ 385 w 386"/>
                    <a:gd name="T21" fmla="*/ 10 h 174"/>
                    <a:gd name="T22" fmla="*/ 386 w 386"/>
                    <a:gd name="T23" fmla="*/ 0 h 174"/>
                    <a:gd name="T24" fmla="*/ 0 w 386"/>
                    <a:gd name="T25" fmla="*/ 0 h 174"/>
                    <a:gd name="T26" fmla="*/ 3 w 386"/>
                    <a:gd name="T27" fmla="*/ 30 h 17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86" h="174">
                      <a:moveTo>
                        <a:pt x="3" y="30"/>
                      </a:moveTo>
                      <a:cubicBezTo>
                        <a:pt x="3" y="30"/>
                        <a:pt x="3" y="30"/>
                        <a:pt x="3" y="30"/>
                      </a:cubicBezTo>
                      <a:cubicBezTo>
                        <a:pt x="3" y="54"/>
                        <a:pt x="3" y="54"/>
                        <a:pt x="3" y="54"/>
                      </a:cubicBezTo>
                      <a:cubicBezTo>
                        <a:pt x="3" y="54"/>
                        <a:pt x="2" y="62"/>
                        <a:pt x="2" y="62"/>
                      </a:cubicBezTo>
                      <a:cubicBezTo>
                        <a:pt x="3" y="62"/>
                        <a:pt x="3" y="62"/>
                        <a:pt x="3" y="62"/>
                      </a:cubicBezTo>
                      <a:cubicBezTo>
                        <a:pt x="2" y="137"/>
                        <a:pt x="2" y="137"/>
                        <a:pt x="2" y="137"/>
                      </a:cubicBezTo>
                      <a:cubicBezTo>
                        <a:pt x="2" y="153"/>
                        <a:pt x="12" y="168"/>
                        <a:pt x="27" y="174"/>
                      </a:cubicBezTo>
                      <a:cubicBezTo>
                        <a:pt x="34" y="173"/>
                        <a:pt x="359" y="174"/>
                        <a:pt x="359" y="174"/>
                      </a:cubicBezTo>
                      <a:cubicBezTo>
                        <a:pt x="374" y="168"/>
                        <a:pt x="384" y="153"/>
                        <a:pt x="384" y="136"/>
                      </a:cubicBezTo>
                      <a:cubicBezTo>
                        <a:pt x="385" y="11"/>
                        <a:pt x="385" y="11"/>
                        <a:pt x="385" y="11"/>
                      </a:cubicBezTo>
                      <a:cubicBezTo>
                        <a:pt x="385" y="10"/>
                        <a:pt x="385" y="10"/>
                        <a:pt x="385" y="10"/>
                      </a:cubicBezTo>
                      <a:cubicBezTo>
                        <a:pt x="385" y="6"/>
                        <a:pt x="385" y="3"/>
                        <a:pt x="386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" y="11"/>
                        <a:pt x="2" y="21"/>
                        <a:pt x="3" y="30"/>
                      </a:cubicBezTo>
                      <a:close/>
                    </a:path>
                  </a:pathLst>
                </a:custGeom>
                <a:solidFill>
                  <a:srgbClr val="31A6D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21" name="Freeform 54"/>
                <p:cNvSpPr/>
                <p:nvPr/>
              </p:nvSpPr>
              <p:spPr bwMode="auto">
                <a:xfrm>
                  <a:off x="7167563" y="2509838"/>
                  <a:ext cx="2452688" cy="2578100"/>
                </a:xfrm>
                <a:custGeom>
                  <a:avLst/>
                  <a:gdLst>
                    <a:gd name="T0" fmla="*/ 597 w 773"/>
                    <a:gd name="T1" fmla="*/ 797 h 813"/>
                    <a:gd name="T2" fmla="*/ 652 w 773"/>
                    <a:gd name="T3" fmla="*/ 723 h 813"/>
                    <a:gd name="T4" fmla="*/ 773 w 773"/>
                    <a:gd name="T5" fmla="*/ 385 h 813"/>
                    <a:gd name="T6" fmla="*/ 388 w 773"/>
                    <a:gd name="T7" fmla="*/ 0 h 813"/>
                    <a:gd name="T8" fmla="*/ 384 w 773"/>
                    <a:gd name="T9" fmla="*/ 0 h 813"/>
                    <a:gd name="T10" fmla="*/ 0 w 773"/>
                    <a:gd name="T11" fmla="*/ 385 h 813"/>
                    <a:gd name="T12" fmla="*/ 120 w 773"/>
                    <a:gd name="T13" fmla="*/ 723 h 813"/>
                    <a:gd name="T14" fmla="*/ 175 w 773"/>
                    <a:gd name="T15" fmla="*/ 797 h 813"/>
                    <a:gd name="T16" fmla="*/ 183 w 773"/>
                    <a:gd name="T17" fmla="*/ 813 h 813"/>
                    <a:gd name="T18" fmla="*/ 589 w 773"/>
                    <a:gd name="T19" fmla="*/ 813 h 813"/>
                    <a:gd name="T20" fmla="*/ 597 w 773"/>
                    <a:gd name="T21" fmla="*/ 797 h 8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773" h="813">
                      <a:moveTo>
                        <a:pt x="597" y="797"/>
                      </a:moveTo>
                      <a:cubicBezTo>
                        <a:pt x="613" y="771"/>
                        <a:pt x="632" y="748"/>
                        <a:pt x="652" y="723"/>
                      </a:cubicBezTo>
                      <a:cubicBezTo>
                        <a:pt x="709" y="655"/>
                        <a:pt x="773" y="577"/>
                        <a:pt x="773" y="385"/>
                      </a:cubicBezTo>
                      <a:cubicBezTo>
                        <a:pt x="773" y="173"/>
                        <a:pt x="600" y="0"/>
                        <a:pt x="388" y="0"/>
                      </a:cubicBezTo>
                      <a:cubicBezTo>
                        <a:pt x="384" y="0"/>
                        <a:pt x="384" y="0"/>
                        <a:pt x="384" y="0"/>
                      </a:cubicBezTo>
                      <a:cubicBezTo>
                        <a:pt x="172" y="0"/>
                        <a:pt x="0" y="173"/>
                        <a:pt x="0" y="385"/>
                      </a:cubicBezTo>
                      <a:cubicBezTo>
                        <a:pt x="0" y="577"/>
                        <a:pt x="64" y="655"/>
                        <a:pt x="120" y="723"/>
                      </a:cubicBezTo>
                      <a:cubicBezTo>
                        <a:pt x="140" y="748"/>
                        <a:pt x="159" y="771"/>
                        <a:pt x="175" y="797"/>
                      </a:cubicBezTo>
                      <a:cubicBezTo>
                        <a:pt x="178" y="803"/>
                        <a:pt x="180" y="808"/>
                        <a:pt x="183" y="813"/>
                      </a:cubicBezTo>
                      <a:cubicBezTo>
                        <a:pt x="589" y="813"/>
                        <a:pt x="589" y="813"/>
                        <a:pt x="589" y="813"/>
                      </a:cubicBezTo>
                      <a:cubicBezTo>
                        <a:pt x="592" y="808"/>
                        <a:pt x="594" y="802"/>
                        <a:pt x="597" y="797"/>
                      </a:cubicBezTo>
                      <a:close/>
                    </a:path>
                  </a:pathLst>
                </a:custGeom>
                <a:solidFill>
                  <a:srgbClr val="F297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298" name="组合 297"/>
            <p:cNvGrpSpPr/>
            <p:nvPr/>
          </p:nvGrpSpPr>
          <p:grpSpPr>
            <a:xfrm>
              <a:off x="13103873" y="4121802"/>
              <a:ext cx="1060764" cy="780456"/>
              <a:chOff x="5584825" y="3073400"/>
              <a:chExt cx="612776" cy="450850"/>
            </a:xfrm>
            <a:solidFill>
              <a:srgbClr val="31A6DF"/>
            </a:solidFill>
          </p:grpSpPr>
          <p:sp>
            <p:nvSpPr>
              <p:cNvPr id="299" name="Freeform 34"/>
              <p:cNvSpPr>
                <a:spLocks noEditPoints="1"/>
              </p:cNvSpPr>
              <p:nvPr/>
            </p:nvSpPr>
            <p:spPr bwMode="auto">
              <a:xfrm>
                <a:off x="5584825" y="3076575"/>
                <a:ext cx="127000" cy="446087"/>
              </a:xfrm>
              <a:custGeom>
                <a:avLst/>
                <a:gdLst>
                  <a:gd name="T0" fmla="*/ 43 w 45"/>
                  <a:gd name="T1" fmla="*/ 0 h 158"/>
                  <a:gd name="T2" fmla="*/ 1 w 45"/>
                  <a:gd name="T3" fmla="*/ 0 h 158"/>
                  <a:gd name="T4" fmla="*/ 0 w 45"/>
                  <a:gd name="T5" fmla="*/ 1 h 158"/>
                  <a:gd name="T6" fmla="*/ 0 w 45"/>
                  <a:gd name="T7" fmla="*/ 157 h 158"/>
                  <a:gd name="T8" fmla="*/ 1 w 45"/>
                  <a:gd name="T9" fmla="*/ 158 h 158"/>
                  <a:gd name="T10" fmla="*/ 43 w 45"/>
                  <a:gd name="T11" fmla="*/ 158 h 158"/>
                  <a:gd name="T12" fmla="*/ 45 w 45"/>
                  <a:gd name="T13" fmla="*/ 157 h 158"/>
                  <a:gd name="T14" fmla="*/ 45 w 45"/>
                  <a:gd name="T15" fmla="*/ 1 h 158"/>
                  <a:gd name="T16" fmla="*/ 43 w 45"/>
                  <a:gd name="T17" fmla="*/ 0 h 158"/>
                  <a:gd name="T18" fmla="*/ 22 w 45"/>
                  <a:gd name="T19" fmla="*/ 152 h 158"/>
                  <a:gd name="T20" fmla="*/ 11 w 45"/>
                  <a:gd name="T21" fmla="*/ 141 h 158"/>
                  <a:gd name="T22" fmla="*/ 22 w 45"/>
                  <a:gd name="T23" fmla="*/ 131 h 158"/>
                  <a:gd name="T24" fmla="*/ 33 w 45"/>
                  <a:gd name="T25" fmla="*/ 141 h 158"/>
                  <a:gd name="T26" fmla="*/ 22 w 45"/>
                  <a:gd name="T27" fmla="*/ 152 h 158"/>
                  <a:gd name="T28" fmla="*/ 39 w 45"/>
                  <a:gd name="T29" fmla="*/ 88 h 158"/>
                  <a:gd name="T30" fmla="*/ 37 w 45"/>
                  <a:gd name="T31" fmla="*/ 90 h 158"/>
                  <a:gd name="T32" fmla="*/ 8 w 45"/>
                  <a:gd name="T33" fmla="*/ 90 h 158"/>
                  <a:gd name="T34" fmla="*/ 6 w 45"/>
                  <a:gd name="T35" fmla="*/ 88 h 158"/>
                  <a:gd name="T36" fmla="*/ 6 w 45"/>
                  <a:gd name="T37" fmla="*/ 9 h 158"/>
                  <a:gd name="T38" fmla="*/ 8 w 45"/>
                  <a:gd name="T39" fmla="*/ 7 h 158"/>
                  <a:gd name="T40" fmla="*/ 37 w 45"/>
                  <a:gd name="T41" fmla="*/ 7 h 158"/>
                  <a:gd name="T42" fmla="*/ 39 w 45"/>
                  <a:gd name="T43" fmla="*/ 9 h 158"/>
                  <a:gd name="T44" fmla="*/ 39 w 45"/>
                  <a:gd name="T45" fmla="*/ 88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45" h="158">
                    <a:moveTo>
                      <a:pt x="43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1"/>
                    </a:cubicBezTo>
                    <a:cubicBezTo>
                      <a:pt x="0" y="157"/>
                      <a:pt x="0" y="157"/>
                      <a:pt x="0" y="157"/>
                    </a:cubicBezTo>
                    <a:cubicBezTo>
                      <a:pt x="0" y="157"/>
                      <a:pt x="1" y="158"/>
                      <a:pt x="1" y="158"/>
                    </a:cubicBezTo>
                    <a:cubicBezTo>
                      <a:pt x="43" y="158"/>
                      <a:pt x="43" y="158"/>
                      <a:pt x="43" y="158"/>
                    </a:cubicBezTo>
                    <a:cubicBezTo>
                      <a:pt x="44" y="158"/>
                      <a:pt x="45" y="157"/>
                      <a:pt x="45" y="157"/>
                    </a:cubicBezTo>
                    <a:cubicBezTo>
                      <a:pt x="45" y="1"/>
                      <a:pt x="45" y="1"/>
                      <a:pt x="45" y="1"/>
                    </a:cubicBezTo>
                    <a:cubicBezTo>
                      <a:pt x="45" y="0"/>
                      <a:pt x="44" y="0"/>
                      <a:pt x="43" y="0"/>
                    </a:cubicBezTo>
                    <a:close/>
                    <a:moveTo>
                      <a:pt x="22" y="152"/>
                    </a:moveTo>
                    <a:cubicBezTo>
                      <a:pt x="16" y="152"/>
                      <a:pt x="11" y="147"/>
                      <a:pt x="11" y="141"/>
                    </a:cubicBezTo>
                    <a:cubicBezTo>
                      <a:pt x="11" y="135"/>
                      <a:pt x="16" y="131"/>
                      <a:pt x="22" y="131"/>
                    </a:cubicBezTo>
                    <a:cubicBezTo>
                      <a:pt x="28" y="131"/>
                      <a:pt x="33" y="135"/>
                      <a:pt x="33" y="141"/>
                    </a:cubicBezTo>
                    <a:cubicBezTo>
                      <a:pt x="33" y="147"/>
                      <a:pt x="28" y="152"/>
                      <a:pt x="22" y="152"/>
                    </a:cubicBezTo>
                    <a:close/>
                    <a:moveTo>
                      <a:pt x="39" y="88"/>
                    </a:moveTo>
                    <a:cubicBezTo>
                      <a:pt x="39" y="89"/>
                      <a:pt x="38" y="90"/>
                      <a:pt x="37" y="90"/>
                    </a:cubicBezTo>
                    <a:cubicBezTo>
                      <a:pt x="8" y="90"/>
                      <a:pt x="8" y="90"/>
                      <a:pt x="8" y="90"/>
                    </a:cubicBezTo>
                    <a:cubicBezTo>
                      <a:pt x="7" y="90"/>
                      <a:pt x="6" y="89"/>
                      <a:pt x="6" y="88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6" y="8"/>
                      <a:pt x="7" y="7"/>
                      <a:pt x="8" y="7"/>
                    </a:cubicBezTo>
                    <a:cubicBezTo>
                      <a:pt x="37" y="7"/>
                      <a:pt x="37" y="7"/>
                      <a:pt x="37" y="7"/>
                    </a:cubicBezTo>
                    <a:cubicBezTo>
                      <a:pt x="38" y="7"/>
                      <a:pt x="39" y="8"/>
                      <a:pt x="39" y="9"/>
                    </a:cubicBezTo>
                    <a:lnTo>
                      <a:pt x="39" y="8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0" name="Freeform 35"/>
              <p:cNvSpPr/>
              <p:nvPr/>
            </p:nvSpPr>
            <p:spPr bwMode="auto">
              <a:xfrm>
                <a:off x="5613400" y="3127375"/>
                <a:ext cx="69850" cy="19050"/>
              </a:xfrm>
              <a:custGeom>
                <a:avLst/>
                <a:gdLst>
                  <a:gd name="T0" fmla="*/ 25 w 25"/>
                  <a:gd name="T1" fmla="*/ 5 h 7"/>
                  <a:gd name="T2" fmla="*/ 23 w 25"/>
                  <a:gd name="T3" fmla="*/ 7 h 7"/>
                  <a:gd name="T4" fmla="*/ 2 w 25"/>
                  <a:gd name="T5" fmla="*/ 7 h 7"/>
                  <a:gd name="T6" fmla="*/ 0 w 25"/>
                  <a:gd name="T7" fmla="*/ 5 h 7"/>
                  <a:gd name="T8" fmla="*/ 0 w 25"/>
                  <a:gd name="T9" fmla="*/ 2 h 7"/>
                  <a:gd name="T10" fmla="*/ 2 w 25"/>
                  <a:gd name="T11" fmla="*/ 0 h 7"/>
                  <a:gd name="T12" fmla="*/ 23 w 25"/>
                  <a:gd name="T13" fmla="*/ 0 h 7"/>
                  <a:gd name="T14" fmla="*/ 25 w 25"/>
                  <a:gd name="T15" fmla="*/ 2 h 7"/>
                  <a:gd name="T16" fmla="*/ 25 w 25"/>
                  <a:gd name="T17" fmla="*/ 5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7">
                    <a:moveTo>
                      <a:pt x="25" y="5"/>
                    </a:moveTo>
                    <a:cubicBezTo>
                      <a:pt x="25" y="6"/>
                      <a:pt x="24" y="7"/>
                      <a:pt x="23" y="7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1" y="7"/>
                      <a:pt x="0" y="6"/>
                      <a:pt x="0" y="5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4" y="0"/>
                      <a:pt x="25" y="1"/>
                      <a:pt x="25" y="2"/>
                    </a:cubicBezTo>
                    <a:lnTo>
                      <a:pt x="25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1" name="Freeform 36"/>
              <p:cNvSpPr/>
              <p:nvPr/>
            </p:nvSpPr>
            <p:spPr bwMode="auto">
              <a:xfrm>
                <a:off x="5613400" y="3152775"/>
                <a:ext cx="69850" cy="15875"/>
              </a:xfrm>
              <a:custGeom>
                <a:avLst/>
                <a:gdLst>
                  <a:gd name="T0" fmla="*/ 25 w 25"/>
                  <a:gd name="T1" fmla="*/ 4 h 6"/>
                  <a:gd name="T2" fmla="*/ 24 w 25"/>
                  <a:gd name="T3" fmla="*/ 6 h 6"/>
                  <a:gd name="T4" fmla="*/ 2 w 25"/>
                  <a:gd name="T5" fmla="*/ 6 h 6"/>
                  <a:gd name="T6" fmla="*/ 0 w 25"/>
                  <a:gd name="T7" fmla="*/ 4 h 6"/>
                  <a:gd name="T8" fmla="*/ 0 w 25"/>
                  <a:gd name="T9" fmla="*/ 1 h 6"/>
                  <a:gd name="T10" fmla="*/ 2 w 25"/>
                  <a:gd name="T11" fmla="*/ 0 h 6"/>
                  <a:gd name="T12" fmla="*/ 24 w 25"/>
                  <a:gd name="T13" fmla="*/ 0 h 6"/>
                  <a:gd name="T14" fmla="*/ 25 w 25"/>
                  <a:gd name="T15" fmla="*/ 1 h 6"/>
                  <a:gd name="T16" fmla="*/ 25 w 25"/>
                  <a:gd name="T17" fmla="*/ 4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6">
                    <a:moveTo>
                      <a:pt x="25" y="4"/>
                    </a:moveTo>
                    <a:cubicBezTo>
                      <a:pt x="25" y="5"/>
                      <a:pt x="24" y="6"/>
                      <a:pt x="24" y="6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1" y="6"/>
                      <a:pt x="0" y="5"/>
                      <a:pt x="0" y="4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1" y="0"/>
                      <a:pt x="2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4" y="0"/>
                      <a:pt x="25" y="0"/>
                      <a:pt x="25" y="1"/>
                    </a:cubicBezTo>
                    <a:lnTo>
                      <a:pt x="25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2" name="Freeform 37"/>
              <p:cNvSpPr>
                <a:spLocks noEditPoints="1"/>
              </p:cNvSpPr>
              <p:nvPr/>
            </p:nvSpPr>
            <p:spPr bwMode="auto">
              <a:xfrm>
                <a:off x="5740400" y="3076575"/>
                <a:ext cx="127000" cy="446087"/>
              </a:xfrm>
              <a:custGeom>
                <a:avLst/>
                <a:gdLst>
                  <a:gd name="T0" fmla="*/ 43 w 45"/>
                  <a:gd name="T1" fmla="*/ 0 h 158"/>
                  <a:gd name="T2" fmla="*/ 1 w 45"/>
                  <a:gd name="T3" fmla="*/ 0 h 158"/>
                  <a:gd name="T4" fmla="*/ 0 w 45"/>
                  <a:gd name="T5" fmla="*/ 1 h 158"/>
                  <a:gd name="T6" fmla="*/ 0 w 45"/>
                  <a:gd name="T7" fmla="*/ 157 h 158"/>
                  <a:gd name="T8" fmla="*/ 1 w 45"/>
                  <a:gd name="T9" fmla="*/ 158 h 158"/>
                  <a:gd name="T10" fmla="*/ 43 w 45"/>
                  <a:gd name="T11" fmla="*/ 158 h 158"/>
                  <a:gd name="T12" fmla="*/ 45 w 45"/>
                  <a:gd name="T13" fmla="*/ 157 h 158"/>
                  <a:gd name="T14" fmla="*/ 45 w 45"/>
                  <a:gd name="T15" fmla="*/ 1 h 158"/>
                  <a:gd name="T16" fmla="*/ 43 w 45"/>
                  <a:gd name="T17" fmla="*/ 0 h 158"/>
                  <a:gd name="T18" fmla="*/ 22 w 45"/>
                  <a:gd name="T19" fmla="*/ 152 h 158"/>
                  <a:gd name="T20" fmla="*/ 11 w 45"/>
                  <a:gd name="T21" fmla="*/ 141 h 158"/>
                  <a:gd name="T22" fmla="*/ 22 w 45"/>
                  <a:gd name="T23" fmla="*/ 131 h 158"/>
                  <a:gd name="T24" fmla="*/ 33 w 45"/>
                  <a:gd name="T25" fmla="*/ 141 h 158"/>
                  <a:gd name="T26" fmla="*/ 22 w 45"/>
                  <a:gd name="T27" fmla="*/ 152 h 158"/>
                  <a:gd name="T28" fmla="*/ 39 w 45"/>
                  <a:gd name="T29" fmla="*/ 88 h 158"/>
                  <a:gd name="T30" fmla="*/ 37 w 45"/>
                  <a:gd name="T31" fmla="*/ 90 h 158"/>
                  <a:gd name="T32" fmla="*/ 8 w 45"/>
                  <a:gd name="T33" fmla="*/ 90 h 158"/>
                  <a:gd name="T34" fmla="*/ 6 w 45"/>
                  <a:gd name="T35" fmla="*/ 88 h 158"/>
                  <a:gd name="T36" fmla="*/ 6 w 45"/>
                  <a:gd name="T37" fmla="*/ 9 h 158"/>
                  <a:gd name="T38" fmla="*/ 8 w 45"/>
                  <a:gd name="T39" fmla="*/ 7 h 158"/>
                  <a:gd name="T40" fmla="*/ 37 w 45"/>
                  <a:gd name="T41" fmla="*/ 7 h 158"/>
                  <a:gd name="T42" fmla="*/ 39 w 45"/>
                  <a:gd name="T43" fmla="*/ 9 h 158"/>
                  <a:gd name="T44" fmla="*/ 39 w 45"/>
                  <a:gd name="T45" fmla="*/ 88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45" h="158">
                    <a:moveTo>
                      <a:pt x="43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157"/>
                      <a:pt x="0" y="157"/>
                      <a:pt x="0" y="157"/>
                    </a:cubicBezTo>
                    <a:cubicBezTo>
                      <a:pt x="0" y="157"/>
                      <a:pt x="0" y="158"/>
                      <a:pt x="1" y="158"/>
                    </a:cubicBezTo>
                    <a:cubicBezTo>
                      <a:pt x="43" y="158"/>
                      <a:pt x="43" y="158"/>
                      <a:pt x="43" y="158"/>
                    </a:cubicBezTo>
                    <a:cubicBezTo>
                      <a:pt x="44" y="158"/>
                      <a:pt x="45" y="157"/>
                      <a:pt x="45" y="157"/>
                    </a:cubicBezTo>
                    <a:cubicBezTo>
                      <a:pt x="45" y="1"/>
                      <a:pt x="45" y="1"/>
                      <a:pt x="45" y="1"/>
                    </a:cubicBezTo>
                    <a:cubicBezTo>
                      <a:pt x="45" y="0"/>
                      <a:pt x="44" y="0"/>
                      <a:pt x="43" y="0"/>
                    </a:cubicBezTo>
                    <a:close/>
                    <a:moveTo>
                      <a:pt x="22" y="152"/>
                    </a:moveTo>
                    <a:cubicBezTo>
                      <a:pt x="16" y="152"/>
                      <a:pt x="11" y="147"/>
                      <a:pt x="11" y="141"/>
                    </a:cubicBezTo>
                    <a:cubicBezTo>
                      <a:pt x="11" y="135"/>
                      <a:pt x="16" y="131"/>
                      <a:pt x="22" y="131"/>
                    </a:cubicBezTo>
                    <a:cubicBezTo>
                      <a:pt x="28" y="131"/>
                      <a:pt x="33" y="135"/>
                      <a:pt x="33" y="141"/>
                    </a:cubicBezTo>
                    <a:cubicBezTo>
                      <a:pt x="33" y="147"/>
                      <a:pt x="28" y="152"/>
                      <a:pt x="22" y="152"/>
                    </a:cubicBezTo>
                    <a:close/>
                    <a:moveTo>
                      <a:pt x="39" y="88"/>
                    </a:moveTo>
                    <a:cubicBezTo>
                      <a:pt x="39" y="89"/>
                      <a:pt x="38" y="90"/>
                      <a:pt x="37" y="90"/>
                    </a:cubicBezTo>
                    <a:cubicBezTo>
                      <a:pt x="8" y="90"/>
                      <a:pt x="8" y="90"/>
                      <a:pt x="8" y="90"/>
                    </a:cubicBezTo>
                    <a:cubicBezTo>
                      <a:pt x="7" y="90"/>
                      <a:pt x="6" y="89"/>
                      <a:pt x="6" y="88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6" y="8"/>
                      <a:pt x="7" y="7"/>
                      <a:pt x="8" y="7"/>
                    </a:cubicBezTo>
                    <a:cubicBezTo>
                      <a:pt x="37" y="7"/>
                      <a:pt x="37" y="7"/>
                      <a:pt x="37" y="7"/>
                    </a:cubicBezTo>
                    <a:cubicBezTo>
                      <a:pt x="38" y="7"/>
                      <a:pt x="39" y="8"/>
                      <a:pt x="39" y="9"/>
                    </a:cubicBezTo>
                    <a:lnTo>
                      <a:pt x="39" y="8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3" name="Freeform 38"/>
              <p:cNvSpPr/>
              <p:nvPr/>
            </p:nvSpPr>
            <p:spPr bwMode="auto">
              <a:xfrm>
                <a:off x="5768975" y="3127375"/>
                <a:ext cx="69850" cy="19050"/>
              </a:xfrm>
              <a:custGeom>
                <a:avLst/>
                <a:gdLst>
                  <a:gd name="T0" fmla="*/ 25 w 25"/>
                  <a:gd name="T1" fmla="*/ 5 h 7"/>
                  <a:gd name="T2" fmla="*/ 23 w 25"/>
                  <a:gd name="T3" fmla="*/ 7 h 7"/>
                  <a:gd name="T4" fmla="*/ 1 w 25"/>
                  <a:gd name="T5" fmla="*/ 7 h 7"/>
                  <a:gd name="T6" fmla="*/ 0 w 25"/>
                  <a:gd name="T7" fmla="*/ 5 h 7"/>
                  <a:gd name="T8" fmla="*/ 0 w 25"/>
                  <a:gd name="T9" fmla="*/ 2 h 7"/>
                  <a:gd name="T10" fmla="*/ 1 w 25"/>
                  <a:gd name="T11" fmla="*/ 0 h 7"/>
                  <a:gd name="T12" fmla="*/ 23 w 25"/>
                  <a:gd name="T13" fmla="*/ 0 h 7"/>
                  <a:gd name="T14" fmla="*/ 25 w 25"/>
                  <a:gd name="T15" fmla="*/ 2 h 7"/>
                  <a:gd name="T16" fmla="*/ 25 w 25"/>
                  <a:gd name="T17" fmla="*/ 5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7">
                    <a:moveTo>
                      <a:pt x="25" y="5"/>
                    </a:moveTo>
                    <a:cubicBezTo>
                      <a:pt x="25" y="6"/>
                      <a:pt x="24" y="7"/>
                      <a:pt x="23" y="7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0" y="7"/>
                      <a:pt x="0" y="6"/>
                      <a:pt x="0" y="5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0" y="0"/>
                      <a:pt x="1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4" y="0"/>
                      <a:pt x="25" y="1"/>
                      <a:pt x="25" y="2"/>
                    </a:cubicBezTo>
                    <a:lnTo>
                      <a:pt x="25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4" name="Freeform 39"/>
              <p:cNvSpPr/>
              <p:nvPr/>
            </p:nvSpPr>
            <p:spPr bwMode="auto">
              <a:xfrm>
                <a:off x="5768975" y="3152775"/>
                <a:ext cx="69850" cy="15875"/>
              </a:xfrm>
              <a:custGeom>
                <a:avLst/>
                <a:gdLst>
                  <a:gd name="T0" fmla="*/ 25 w 25"/>
                  <a:gd name="T1" fmla="*/ 4 h 6"/>
                  <a:gd name="T2" fmla="*/ 23 w 25"/>
                  <a:gd name="T3" fmla="*/ 6 h 6"/>
                  <a:gd name="T4" fmla="*/ 1 w 25"/>
                  <a:gd name="T5" fmla="*/ 6 h 6"/>
                  <a:gd name="T6" fmla="*/ 0 w 25"/>
                  <a:gd name="T7" fmla="*/ 4 h 6"/>
                  <a:gd name="T8" fmla="*/ 0 w 25"/>
                  <a:gd name="T9" fmla="*/ 1 h 6"/>
                  <a:gd name="T10" fmla="*/ 1 w 25"/>
                  <a:gd name="T11" fmla="*/ 0 h 6"/>
                  <a:gd name="T12" fmla="*/ 23 w 25"/>
                  <a:gd name="T13" fmla="*/ 0 h 6"/>
                  <a:gd name="T14" fmla="*/ 25 w 25"/>
                  <a:gd name="T15" fmla="*/ 1 h 6"/>
                  <a:gd name="T16" fmla="*/ 25 w 25"/>
                  <a:gd name="T17" fmla="*/ 4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6">
                    <a:moveTo>
                      <a:pt x="25" y="4"/>
                    </a:moveTo>
                    <a:cubicBezTo>
                      <a:pt x="25" y="5"/>
                      <a:pt x="24" y="6"/>
                      <a:pt x="23" y="6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1" y="6"/>
                      <a:pt x="0" y="5"/>
                      <a:pt x="0" y="4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4" y="0"/>
                      <a:pt x="25" y="0"/>
                      <a:pt x="25" y="1"/>
                    </a:cubicBezTo>
                    <a:lnTo>
                      <a:pt x="25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5" name="Freeform 40"/>
              <p:cNvSpPr>
                <a:spLocks noEditPoints="1"/>
              </p:cNvSpPr>
              <p:nvPr/>
            </p:nvSpPr>
            <p:spPr bwMode="auto">
              <a:xfrm>
                <a:off x="5878513" y="3073400"/>
                <a:ext cx="319088" cy="450850"/>
              </a:xfrm>
              <a:custGeom>
                <a:avLst/>
                <a:gdLst>
                  <a:gd name="T0" fmla="*/ 38 w 113"/>
                  <a:gd name="T1" fmla="*/ 0 h 160"/>
                  <a:gd name="T2" fmla="*/ 1 w 113"/>
                  <a:gd name="T3" fmla="*/ 19 h 160"/>
                  <a:gd name="T4" fmla="*/ 0 w 113"/>
                  <a:gd name="T5" fmla="*/ 21 h 160"/>
                  <a:gd name="T6" fmla="*/ 72 w 113"/>
                  <a:gd name="T7" fmla="*/ 159 h 160"/>
                  <a:gd name="T8" fmla="*/ 74 w 113"/>
                  <a:gd name="T9" fmla="*/ 160 h 160"/>
                  <a:gd name="T10" fmla="*/ 112 w 113"/>
                  <a:gd name="T11" fmla="*/ 141 h 160"/>
                  <a:gd name="T12" fmla="*/ 112 w 113"/>
                  <a:gd name="T13" fmla="*/ 139 h 160"/>
                  <a:gd name="T14" fmla="*/ 40 w 113"/>
                  <a:gd name="T15" fmla="*/ 1 h 160"/>
                  <a:gd name="T16" fmla="*/ 38 w 113"/>
                  <a:gd name="T17" fmla="*/ 0 h 160"/>
                  <a:gd name="T18" fmla="*/ 90 w 113"/>
                  <a:gd name="T19" fmla="*/ 145 h 160"/>
                  <a:gd name="T20" fmla="*/ 75 w 113"/>
                  <a:gd name="T21" fmla="*/ 141 h 160"/>
                  <a:gd name="T22" fmla="*/ 80 w 113"/>
                  <a:gd name="T23" fmla="*/ 126 h 160"/>
                  <a:gd name="T24" fmla="*/ 95 w 113"/>
                  <a:gd name="T25" fmla="*/ 131 h 160"/>
                  <a:gd name="T26" fmla="*/ 90 w 113"/>
                  <a:gd name="T27" fmla="*/ 145 h 160"/>
                  <a:gd name="T28" fmla="*/ 75 w 113"/>
                  <a:gd name="T29" fmla="*/ 80 h 160"/>
                  <a:gd name="T30" fmla="*/ 75 w 113"/>
                  <a:gd name="T31" fmla="*/ 83 h 160"/>
                  <a:gd name="T32" fmla="*/ 48 w 113"/>
                  <a:gd name="T33" fmla="*/ 96 h 160"/>
                  <a:gd name="T34" fmla="*/ 46 w 113"/>
                  <a:gd name="T35" fmla="*/ 95 h 160"/>
                  <a:gd name="T36" fmla="*/ 9 w 113"/>
                  <a:gd name="T37" fmla="*/ 25 h 160"/>
                  <a:gd name="T38" fmla="*/ 10 w 113"/>
                  <a:gd name="T39" fmla="*/ 23 h 160"/>
                  <a:gd name="T40" fmla="*/ 36 w 113"/>
                  <a:gd name="T41" fmla="*/ 10 h 160"/>
                  <a:gd name="T42" fmla="*/ 38 w 113"/>
                  <a:gd name="T43" fmla="*/ 10 h 160"/>
                  <a:gd name="T44" fmla="*/ 75 w 113"/>
                  <a:gd name="T45" fmla="*/ 80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13" h="160">
                    <a:moveTo>
                      <a:pt x="38" y="0"/>
                    </a:moveTo>
                    <a:cubicBezTo>
                      <a:pt x="1" y="19"/>
                      <a:pt x="1" y="19"/>
                      <a:pt x="1" y="19"/>
                    </a:cubicBezTo>
                    <a:cubicBezTo>
                      <a:pt x="0" y="19"/>
                      <a:pt x="0" y="20"/>
                      <a:pt x="0" y="21"/>
                    </a:cubicBezTo>
                    <a:cubicBezTo>
                      <a:pt x="72" y="159"/>
                      <a:pt x="72" y="159"/>
                      <a:pt x="72" y="159"/>
                    </a:cubicBezTo>
                    <a:cubicBezTo>
                      <a:pt x="73" y="160"/>
                      <a:pt x="74" y="160"/>
                      <a:pt x="74" y="160"/>
                    </a:cubicBezTo>
                    <a:cubicBezTo>
                      <a:pt x="112" y="141"/>
                      <a:pt x="112" y="141"/>
                      <a:pt x="112" y="141"/>
                    </a:cubicBezTo>
                    <a:cubicBezTo>
                      <a:pt x="112" y="140"/>
                      <a:pt x="113" y="139"/>
                      <a:pt x="112" y="139"/>
                    </a:cubicBezTo>
                    <a:cubicBezTo>
                      <a:pt x="40" y="1"/>
                      <a:pt x="40" y="1"/>
                      <a:pt x="40" y="1"/>
                    </a:cubicBezTo>
                    <a:cubicBezTo>
                      <a:pt x="40" y="0"/>
                      <a:pt x="39" y="0"/>
                      <a:pt x="38" y="0"/>
                    </a:cubicBezTo>
                    <a:close/>
                    <a:moveTo>
                      <a:pt x="90" y="145"/>
                    </a:moveTo>
                    <a:cubicBezTo>
                      <a:pt x="85" y="148"/>
                      <a:pt x="78" y="146"/>
                      <a:pt x="75" y="141"/>
                    </a:cubicBezTo>
                    <a:cubicBezTo>
                      <a:pt x="73" y="135"/>
                      <a:pt x="75" y="129"/>
                      <a:pt x="80" y="126"/>
                    </a:cubicBezTo>
                    <a:cubicBezTo>
                      <a:pt x="86" y="123"/>
                      <a:pt x="92" y="125"/>
                      <a:pt x="95" y="131"/>
                    </a:cubicBezTo>
                    <a:cubicBezTo>
                      <a:pt x="98" y="136"/>
                      <a:pt x="96" y="142"/>
                      <a:pt x="90" y="145"/>
                    </a:cubicBezTo>
                    <a:close/>
                    <a:moveTo>
                      <a:pt x="75" y="80"/>
                    </a:moveTo>
                    <a:cubicBezTo>
                      <a:pt x="76" y="81"/>
                      <a:pt x="75" y="82"/>
                      <a:pt x="75" y="83"/>
                    </a:cubicBezTo>
                    <a:cubicBezTo>
                      <a:pt x="48" y="96"/>
                      <a:pt x="48" y="96"/>
                      <a:pt x="48" y="96"/>
                    </a:cubicBezTo>
                    <a:cubicBezTo>
                      <a:pt x="47" y="96"/>
                      <a:pt x="47" y="96"/>
                      <a:pt x="46" y="95"/>
                    </a:cubicBezTo>
                    <a:cubicBezTo>
                      <a:pt x="9" y="25"/>
                      <a:pt x="9" y="25"/>
                      <a:pt x="9" y="25"/>
                    </a:cubicBezTo>
                    <a:cubicBezTo>
                      <a:pt x="9" y="24"/>
                      <a:pt x="9" y="23"/>
                      <a:pt x="10" y="23"/>
                    </a:cubicBezTo>
                    <a:cubicBezTo>
                      <a:pt x="36" y="10"/>
                      <a:pt x="36" y="10"/>
                      <a:pt x="36" y="10"/>
                    </a:cubicBezTo>
                    <a:cubicBezTo>
                      <a:pt x="37" y="9"/>
                      <a:pt x="38" y="10"/>
                      <a:pt x="38" y="10"/>
                    </a:cubicBezTo>
                    <a:lnTo>
                      <a:pt x="75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6" name="Freeform 41"/>
              <p:cNvSpPr/>
              <p:nvPr/>
            </p:nvSpPr>
            <p:spPr bwMode="auto">
              <a:xfrm>
                <a:off x="5926138" y="3132138"/>
                <a:ext cx="71438" cy="46037"/>
              </a:xfrm>
              <a:custGeom>
                <a:avLst/>
                <a:gdLst>
                  <a:gd name="T0" fmla="*/ 24 w 25"/>
                  <a:gd name="T1" fmla="*/ 4 h 16"/>
                  <a:gd name="T2" fmla="*/ 24 w 25"/>
                  <a:gd name="T3" fmla="*/ 6 h 16"/>
                  <a:gd name="T4" fmla="*/ 4 w 25"/>
                  <a:gd name="T5" fmla="*/ 15 h 16"/>
                  <a:gd name="T6" fmla="*/ 2 w 25"/>
                  <a:gd name="T7" fmla="*/ 15 h 16"/>
                  <a:gd name="T8" fmla="*/ 1 w 25"/>
                  <a:gd name="T9" fmla="*/ 12 h 16"/>
                  <a:gd name="T10" fmla="*/ 1 w 25"/>
                  <a:gd name="T11" fmla="*/ 10 h 16"/>
                  <a:gd name="T12" fmla="*/ 21 w 25"/>
                  <a:gd name="T13" fmla="*/ 0 h 16"/>
                  <a:gd name="T14" fmla="*/ 23 w 25"/>
                  <a:gd name="T15" fmla="*/ 1 h 16"/>
                  <a:gd name="T16" fmla="*/ 24 w 25"/>
                  <a:gd name="T17" fmla="*/ 4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16">
                    <a:moveTo>
                      <a:pt x="24" y="4"/>
                    </a:moveTo>
                    <a:cubicBezTo>
                      <a:pt x="25" y="4"/>
                      <a:pt x="24" y="5"/>
                      <a:pt x="24" y="6"/>
                    </a:cubicBezTo>
                    <a:cubicBezTo>
                      <a:pt x="4" y="15"/>
                      <a:pt x="4" y="15"/>
                      <a:pt x="4" y="15"/>
                    </a:cubicBezTo>
                    <a:cubicBezTo>
                      <a:pt x="4" y="16"/>
                      <a:pt x="3" y="16"/>
                      <a:pt x="2" y="15"/>
                    </a:cubicBezTo>
                    <a:cubicBezTo>
                      <a:pt x="1" y="12"/>
                      <a:pt x="1" y="12"/>
                      <a:pt x="1" y="12"/>
                    </a:cubicBezTo>
                    <a:cubicBezTo>
                      <a:pt x="0" y="11"/>
                      <a:pt x="1" y="10"/>
                      <a:pt x="1" y="10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22" y="0"/>
                      <a:pt x="22" y="0"/>
                      <a:pt x="23" y="1"/>
                    </a:cubicBezTo>
                    <a:lnTo>
                      <a:pt x="24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7" name="Freeform 42"/>
              <p:cNvSpPr/>
              <p:nvPr/>
            </p:nvSpPr>
            <p:spPr bwMode="auto">
              <a:xfrm>
                <a:off x="5937250" y="3152775"/>
                <a:ext cx="71438" cy="44450"/>
              </a:xfrm>
              <a:custGeom>
                <a:avLst/>
                <a:gdLst>
                  <a:gd name="T0" fmla="*/ 24 w 25"/>
                  <a:gd name="T1" fmla="*/ 4 h 16"/>
                  <a:gd name="T2" fmla="*/ 24 w 25"/>
                  <a:gd name="T3" fmla="*/ 6 h 16"/>
                  <a:gd name="T4" fmla="*/ 4 w 25"/>
                  <a:gd name="T5" fmla="*/ 16 h 16"/>
                  <a:gd name="T6" fmla="*/ 2 w 25"/>
                  <a:gd name="T7" fmla="*/ 15 h 16"/>
                  <a:gd name="T8" fmla="*/ 1 w 25"/>
                  <a:gd name="T9" fmla="*/ 12 h 16"/>
                  <a:gd name="T10" fmla="*/ 1 w 25"/>
                  <a:gd name="T11" fmla="*/ 10 h 16"/>
                  <a:gd name="T12" fmla="*/ 21 w 25"/>
                  <a:gd name="T13" fmla="*/ 0 h 16"/>
                  <a:gd name="T14" fmla="*/ 23 w 25"/>
                  <a:gd name="T15" fmla="*/ 1 h 16"/>
                  <a:gd name="T16" fmla="*/ 24 w 25"/>
                  <a:gd name="T17" fmla="*/ 4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16">
                    <a:moveTo>
                      <a:pt x="24" y="4"/>
                    </a:moveTo>
                    <a:cubicBezTo>
                      <a:pt x="25" y="5"/>
                      <a:pt x="24" y="5"/>
                      <a:pt x="24" y="6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3" y="16"/>
                      <a:pt x="3" y="16"/>
                      <a:pt x="2" y="15"/>
                    </a:cubicBezTo>
                    <a:cubicBezTo>
                      <a:pt x="1" y="12"/>
                      <a:pt x="1" y="12"/>
                      <a:pt x="1" y="12"/>
                    </a:cubicBezTo>
                    <a:cubicBezTo>
                      <a:pt x="0" y="11"/>
                      <a:pt x="1" y="11"/>
                      <a:pt x="1" y="10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22" y="0"/>
                      <a:pt x="22" y="0"/>
                      <a:pt x="23" y="1"/>
                    </a:cubicBezTo>
                    <a:lnTo>
                      <a:pt x="24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sp>
        <p:nvSpPr>
          <p:cNvPr id="5" name="泪滴形 4"/>
          <p:cNvSpPr/>
          <p:nvPr/>
        </p:nvSpPr>
        <p:spPr>
          <a:xfrm rot="18728671">
            <a:off x="7178557" y="3447589"/>
            <a:ext cx="596456" cy="596456"/>
          </a:xfrm>
          <a:prstGeom prst="teardrop">
            <a:avLst>
              <a:gd name="adj" fmla="val 132321"/>
            </a:avLst>
          </a:prstGeom>
          <a:gradFill flip="none" rotWithShape="1">
            <a:gsLst>
              <a:gs pos="17000">
                <a:srgbClr val="FFFFFF"/>
              </a:gs>
              <a:gs pos="70000">
                <a:srgbClr val="FFFFFF">
                  <a:alpha val="0"/>
                </a:srgbClr>
              </a:gs>
            </a:gsLst>
            <a:lin ang="8100000" scaled="1"/>
            <a:tileRect/>
          </a:gradFill>
          <a:ln w="25400">
            <a:solidFill>
              <a:srgbClr val="FFFFFF"/>
            </a:solidFill>
          </a:ln>
          <a:effectLst>
            <a:outerShdw blurRad="203200" dist="203200" dir="8100000" algn="tr">
              <a:srgbClr val="000000">
                <a:alpha val="5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1045207" y="313550"/>
            <a:ext cx="2180593" cy="2825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000" kern="1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做实验前准备</a:t>
            </a:r>
            <a:endParaRPr lang="zh-CN" altLang="en-US" sz="2000" kern="1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7" name="标题 1"/>
          <p:cNvSpPr txBox="1"/>
          <p:nvPr/>
        </p:nvSpPr>
        <p:spPr>
          <a:xfrm>
            <a:off x="3603824" y="4533349"/>
            <a:ext cx="1614261" cy="2825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1800" kern="1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仿真实验系统</a:t>
            </a:r>
            <a:endParaRPr lang="zh-CN" altLang="en-US" sz="1800" kern="1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5863590" y="3439795"/>
            <a:ext cx="1266190" cy="1203325"/>
            <a:chOff x="317098" y="899991"/>
            <a:chExt cx="3076746" cy="3076746"/>
          </a:xfrm>
        </p:grpSpPr>
        <p:grpSp>
          <p:nvGrpSpPr>
            <p:cNvPr id="69" name="组合 68"/>
            <p:cNvGrpSpPr/>
            <p:nvPr/>
          </p:nvGrpSpPr>
          <p:grpSpPr>
            <a:xfrm>
              <a:off x="317098" y="899991"/>
              <a:ext cx="3076746" cy="3076746"/>
              <a:chOff x="2438046" y="667940"/>
              <a:chExt cx="3571200" cy="3571200"/>
            </a:xfrm>
          </p:grpSpPr>
          <p:sp>
            <p:nvSpPr>
              <p:cNvPr id="70" name="椭圆 69"/>
              <p:cNvSpPr/>
              <p:nvPr/>
            </p:nvSpPr>
            <p:spPr>
              <a:xfrm>
                <a:off x="2438046" y="667940"/>
                <a:ext cx="3571200" cy="3571200"/>
              </a:xfrm>
              <a:prstGeom prst="ellipse">
                <a:avLst/>
              </a:prstGeom>
              <a:gradFill flip="none" rotWithShape="1">
                <a:gsLst>
                  <a:gs pos="100000">
                    <a:srgbClr val="FFFFFF">
                      <a:lumMod val="100000"/>
                    </a:srgbClr>
                  </a:gs>
                  <a:gs pos="0">
                    <a:srgbClr val="EFEFEF"/>
                  </a:gs>
                </a:gsLst>
                <a:lin ang="2700000" scaled="1"/>
                <a:tileRect/>
              </a:gradFill>
              <a:ln w="6350" cap="flat" cmpd="sng" algn="ctr">
                <a:gradFill flip="none" rotWithShape="1">
                  <a:gsLst>
                    <a:gs pos="100000">
                      <a:srgbClr val="FFFFFF"/>
                    </a:gs>
                    <a:gs pos="0">
                      <a:srgbClr val="EFEFEF"/>
                    </a:gs>
                  </a:gsLst>
                  <a:lin ang="13500000" scaled="1"/>
                  <a:tileRect/>
                </a:gradFill>
                <a:prstDash val="solid"/>
                <a:miter lim="800000"/>
              </a:ln>
              <a:effectLst>
                <a:outerShdw blurRad="266700" dist="127000" dir="2700000" algn="tl" rotWithShape="0">
                  <a:prstClr val="black">
                    <a:alpha val="3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71" name="Freeform 13"/>
              <p:cNvSpPr/>
              <p:nvPr/>
            </p:nvSpPr>
            <p:spPr bwMode="auto">
              <a:xfrm>
                <a:off x="2843215" y="2319338"/>
                <a:ext cx="1568450" cy="1600200"/>
              </a:xfrm>
              <a:custGeom>
                <a:avLst/>
                <a:gdLst>
                  <a:gd name="T0" fmla="*/ 862 w 878"/>
                  <a:gd name="T1" fmla="*/ 573 h 897"/>
                  <a:gd name="T2" fmla="*/ 801 w 878"/>
                  <a:gd name="T3" fmla="*/ 577 h 897"/>
                  <a:gd name="T4" fmla="*/ 320 w 878"/>
                  <a:gd name="T5" fmla="*/ 152 h 897"/>
                  <a:gd name="T6" fmla="*/ 169 w 878"/>
                  <a:gd name="T7" fmla="*/ 0 h 897"/>
                  <a:gd name="T8" fmla="*/ 0 w 878"/>
                  <a:gd name="T9" fmla="*/ 169 h 897"/>
                  <a:gd name="T10" fmla="*/ 801 w 878"/>
                  <a:gd name="T11" fmla="*/ 897 h 897"/>
                  <a:gd name="T12" fmla="*/ 878 w 878"/>
                  <a:gd name="T13" fmla="*/ 893 h 897"/>
                  <a:gd name="T14" fmla="*/ 710 w 878"/>
                  <a:gd name="T15" fmla="*/ 724 h 897"/>
                  <a:gd name="T16" fmla="*/ 862 w 878"/>
                  <a:gd name="T17" fmla="*/ 573 h 8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78" h="897">
                    <a:moveTo>
                      <a:pt x="862" y="573"/>
                    </a:moveTo>
                    <a:cubicBezTo>
                      <a:pt x="842" y="575"/>
                      <a:pt x="821" y="577"/>
                      <a:pt x="801" y="577"/>
                    </a:cubicBezTo>
                    <a:cubicBezTo>
                      <a:pt x="554" y="577"/>
                      <a:pt x="350" y="391"/>
                      <a:pt x="320" y="152"/>
                    </a:cubicBezTo>
                    <a:cubicBezTo>
                      <a:pt x="169" y="0"/>
                      <a:pt x="169" y="0"/>
                      <a:pt x="169" y="0"/>
                    </a:cubicBezTo>
                    <a:cubicBezTo>
                      <a:pt x="0" y="169"/>
                      <a:pt x="0" y="169"/>
                      <a:pt x="0" y="169"/>
                    </a:cubicBezTo>
                    <a:cubicBezTo>
                      <a:pt x="39" y="577"/>
                      <a:pt x="383" y="897"/>
                      <a:pt x="801" y="897"/>
                    </a:cubicBezTo>
                    <a:cubicBezTo>
                      <a:pt x="827" y="897"/>
                      <a:pt x="853" y="895"/>
                      <a:pt x="878" y="893"/>
                    </a:cubicBezTo>
                    <a:cubicBezTo>
                      <a:pt x="710" y="724"/>
                      <a:pt x="710" y="724"/>
                      <a:pt x="710" y="724"/>
                    </a:cubicBezTo>
                    <a:lnTo>
                      <a:pt x="862" y="573"/>
                    </a:lnTo>
                    <a:close/>
                  </a:path>
                </a:pathLst>
              </a:custGeom>
              <a:gradFill>
                <a:gsLst>
                  <a:gs pos="100000">
                    <a:srgbClr val="394E6B"/>
                  </a:gs>
                  <a:gs pos="0">
                    <a:srgbClr val="457D8E"/>
                  </a:gs>
                </a:gsLst>
                <a:lin ang="5400000" scaled="1"/>
              </a:gra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srgbClr val="394E6B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72" name="Freeform 14"/>
              <p:cNvSpPr/>
              <p:nvPr/>
            </p:nvSpPr>
            <p:spPr bwMode="auto">
              <a:xfrm>
                <a:off x="4138615" y="1047750"/>
                <a:ext cx="1565275" cy="1600200"/>
              </a:xfrm>
              <a:custGeom>
                <a:avLst/>
                <a:gdLst>
                  <a:gd name="T0" fmla="*/ 16 w 877"/>
                  <a:gd name="T1" fmla="*/ 324 h 897"/>
                  <a:gd name="T2" fmla="*/ 76 w 877"/>
                  <a:gd name="T3" fmla="*/ 320 h 897"/>
                  <a:gd name="T4" fmla="*/ 557 w 877"/>
                  <a:gd name="T5" fmla="*/ 744 h 897"/>
                  <a:gd name="T6" fmla="*/ 709 w 877"/>
                  <a:gd name="T7" fmla="*/ 897 h 897"/>
                  <a:gd name="T8" fmla="*/ 877 w 877"/>
                  <a:gd name="T9" fmla="*/ 729 h 897"/>
                  <a:gd name="T10" fmla="*/ 76 w 877"/>
                  <a:gd name="T11" fmla="*/ 0 h 897"/>
                  <a:gd name="T12" fmla="*/ 0 w 877"/>
                  <a:gd name="T13" fmla="*/ 4 h 897"/>
                  <a:gd name="T14" fmla="*/ 168 w 877"/>
                  <a:gd name="T15" fmla="*/ 173 h 897"/>
                  <a:gd name="T16" fmla="*/ 16 w 877"/>
                  <a:gd name="T17" fmla="*/ 324 h 8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77" h="897">
                    <a:moveTo>
                      <a:pt x="16" y="324"/>
                    </a:moveTo>
                    <a:cubicBezTo>
                      <a:pt x="36" y="322"/>
                      <a:pt x="56" y="320"/>
                      <a:pt x="76" y="320"/>
                    </a:cubicBezTo>
                    <a:cubicBezTo>
                      <a:pt x="323" y="320"/>
                      <a:pt x="527" y="506"/>
                      <a:pt x="557" y="744"/>
                    </a:cubicBezTo>
                    <a:cubicBezTo>
                      <a:pt x="709" y="897"/>
                      <a:pt x="709" y="897"/>
                      <a:pt x="709" y="897"/>
                    </a:cubicBezTo>
                    <a:cubicBezTo>
                      <a:pt x="877" y="729"/>
                      <a:pt x="877" y="729"/>
                      <a:pt x="877" y="729"/>
                    </a:cubicBezTo>
                    <a:cubicBezTo>
                      <a:pt x="838" y="321"/>
                      <a:pt x="494" y="0"/>
                      <a:pt x="76" y="0"/>
                    </a:cubicBezTo>
                    <a:cubicBezTo>
                      <a:pt x="50" y="0"/>
                      <a:pt x="25" y="2"/>
                      <a:pt x="0" y="4"/>
                    </a:cubicBezTo>
                    <a:cubicBezTo>
                      <a:pt x="168" y="173"/>
                      <a:pt x="168" y="173"/>
                      <a:pt x="168" y="173"/>
                    </a:cubicBezTo>
                    <a:lnTo>
                      <a:pt x="16" y="324"/>
                    </a:lnTo>
                    <a:close/>
                  </a:path>
                </a:pathLst>
              </a:custGeom>
              <a:gradFill>
                <a:gsLst>
                  <a:gs pos="100000">
                    <a:srgbClr val="829436"/>
                  </a:gs>
                  <a:gs pos="0">
                    <a:srgbClr val="B8BA31"/>
                  </a:gs>
                </a:gsLst>
                <a:lin ang="5400000" scaled="1"/>
              </a:gra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srgbClr val="394E6B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73" name="Freeform 15"/>
              <p:cNvSpPr/>
              <p:nvPr/>
            </p:nvSpPr>
            <p:spPr bwMode="auto">
              <a:xfrm>
                <a:off x="4111627" y="2347913"/>
                <a:ext cx="1598612" cy="1565275"/>
              </a:xfrm>
              <a:custGeom>
                <a:avLst/>
                <a:gdLst>
                  <a:gd name="T0" fmla="*/ 892 w 896"/>
                  <a:gd name="T1" fmla="*/ 0 h 877"/>
                  <a:gd name="T2" fmla="*/ 724 w 896"/>
                  <a:gd name="T3" fmla="*/ 168 h 877"/>
                  <a:gd name="T4" fmla="*/ 572 w 896"/>
                  <a:gd name="T5" fmla="*/ 15 h 877"/>
                  <a:gd name="T6" fmla="*/ 576 w 896"/>
                  <a:gd name="T7" fmla="*/ 76 h 877"/>
                  <a:gd name="T8" fmla="*/ 152 w 896"/>
                  <a:gd name="T9" fmla="*/ 557 h 877"/>
                  <a:gd name="T10" fmla="*/ 0 w 896"/>
                  <a:gd name="T11" fmla="*/ 708 h 877"/>
                  <a:gd name="T12" fmla="*/ 168 w 896"/>
                  <a:gd name="T13" fmla="*/ 877 h 877"/>
                  <a:gd name="T14" fmla="*/ 896 w 896"/>
                  <a:gd name="T15" fmla="*/ 76 h 877"/>
                  <a:gd name="T16" fmla="*/ 892 w 896"/>
                  <a:gd name="T17" fmla="*/ 0 h 8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96" h="877">
                    <a:moveTo>
                      <a:pt x="892" y="0"/>
                    </a:moveTo>
                    <a:cubicBezTo>
                      <a:pt x="724" y="168"/>
                      <a:pt x="724" y="168"/>
                      <a:pt x="724" y="168"/>
                    </a:cubicBezTo>
                    <a:cubicBezTo>
                      <a:pt x="572" y="15"/>
                      <a:pt x="572" y="15"/>
                      <a:pt x="572" y="15"/>
                    </a:cubicBezTo>
                    <a:cubicBezTo>
                      <a:pt x="574" y="35"/>
                      <a:pt x="576" y="56"/>
                      <a:pt x="576" y="76"/>
                    </a:cubicBezTo>
                    <a:cubicBezTo>
                      <a:pt x="576" y="323"/>
                      <a:pt x="390" y="527"/>
                      <a:pt x="152" y="557"/>
                    </a:cubicBezTo>
                    <a:cubicBezTo>
                      <a:pt x="0" y="708"/>
                      <a:pt x="0" y="708"/>
                      <a:pt x="0" y="708"/>
                    </a:cubicBezTo>
                    <a:cubicBezTo>
                      <a:pt x="168" y="877"/>
                      <a:pt x="168" y="877"/>
                      <a:pt x="168" y="877"/>
                    </a:cubicBezTo>
                    <a:cubicBezTo>
                      <a:pt x="576" y="838"/>
                      <a:pt x="896" y="494"/>
                      <a:pt x="896" y="76"/>
                    </a:cubicBezTo>
                    <a:cubicBezTo>
                      <a:pt x="896" y="50"/>
                      <a:pt x="894" y="25"/>
                      <a:pt x="892" y="0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C86126"/>
                  </a:gs>
                  <a:gs pos="0">
                    <a:srgbClr val="EB8422"/>
                  </a:gs>
                </a:gsLst>
                <a:lin ang="5400000" scaled="1"/>
              </a:gra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srgbClr val="394E6B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74" name="Freeform 16"/>
              <p:cNvSpPr/>
              <p:nvPr/>
            </p:nvSpPr>
            <p:spPr bwMode="auto">
              <a:xfrm>
                <a:off x="2836865" y="1054100"/>
                <a:ext cx="1601787" cy="1566863"/>
              </a:xfrm>
              <a:custGeom>
                <a:avLst/>
                <a:gdLst>
                  <a:gd name="T0" fmla="*/ 324 w 897"/>
                  <a:gd name="T1" fmla="*/ 861 h 878"/>
                  <a:gd name="T2" fmla="*/ 320 w 897"/>
                  <a:gd name="T3" fmla="*/ 801 h 878"/>
                  <a:gd name="T4" fmla="*/ 745 w 897"/>
                  <a:gd name="T5" fmla="*/ 320 h 878"/>
                  <a:gd name="T6" fmla="*/ 897 w 897"/>
                  <a:gd name="T7" fmla="*/ 169 h 878"/>
                  <a:gd name="T8" fmla="*/ 729 w 897"/>
                  <a:gd name="T9" fmla="*/ 0 h 878"/>
                  <a:gd name="T10" fmla="*/ 0 w 897"/>
                  <a:gd name="T11" fmla="*/ 801 h 878"/>
                  <a:gd name="T12" fmla="*/ 4 w 897"/>
                  <a:gd name="T13" fmla="*/ 878 h 878"/>
                  <a:gd name="T14" fmla="*/ 173 w 897"/>
                  <a:gd name="T15" fmla="*/ 709 h 878"/>
                  <a:gd name="T16" fmla="*/ 324 w 897"/>
                  <a:gd name="T17" fmla="*/ 861 h 8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97" h="878">
                    <a:moveTo>
                      <a:pt x="324" y="861"/>
                    </a:moveTo>
                    <a:cubicBezTo>
                      <a:pt x="322" y="841"/>
                      <a:pt x="320" y="821"/>
                      <a:pt x="320" y="801"/>
                    </a:cubicBezTo>
                    <a:cubicBezTo>
                      <a:pt x="320" y="554"/>
                      <a:pt x="506" y="350"/>
                      <a:pt x="745" y="320"/>
                    </a:cubicBezTo>
                    <a:cubicBezTo>
                      <a:pt x="897" y="169"/>
                      <a:pt x="897" y="169"/>
                      <a:pt x="897" y="169"/>
                    </a:cubicBezTo>
                    <a:cubicBezTo>
                      <a:pt x="729" y="0"/>
                      <a:pt x="729" y="0"/>
                      <a:pt x="729" y="0"/>
                    </a:cubicBezTo>
                    <a:cubicBezTo>
                      <a:pt x="321" y="39"/>
                      <a:pt x="0" y="383"/>
                      <a:pt x="0" y="801"/>
                    </a:cubicBezTo>
                    <a:cubicBezTo>
                      <a:pt x="0" y="827"/>
                      <a:pt x="2" y="853"/>
                      <a:pt x="4" y="878"/>
                    </a:cubicBezTo>
                    <a:cubicBezTo>
                      <a:pt x="173" y="709"/>
                      <a:pt x="173" y="709"/>
                      <a:pt x="173" y="709"/>
                    </a:cubicBezTo>
                    <a:lnTo>
                      <a:pt x="324" y="861"/>
                    </a:lnTo>
                    <a:close/>
                  </a:path>
                </a:pathLst>
              </a:custGeom>
              <a:gradFill>
                <a:gsLst>
                  <a:gs pos="100000">
                    <a:srgbClr val="9A2E22"/>
                  </a:gs>
                  <a:gs pos="0">
                    <a:srgbClr val="C44A2F"/>
                  </a:gs>
                </a:gsLst>
                <a:lin ang="5400000" scaled="1"/>
              </a:gra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srgbClr val="394E6B"/>
                  </a:solidFill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2" name="组合 1"/>
            <p:cNvGrpSpPr/>
            <p:nvPr/>
          </p:nvGrpSpPr>
          <p:grpSpPr>
            <a:xfrm>
              <a:off x="1520403" y="2063295"/>
              <a:ext cx="728631" cy="712530"/>
              <a:chOff x="8663679" y="1269706"/>
              <a:chExt cx="728631" cy="712530"/>
            </a:xfrm>
          </p:grpSpPr>
          <p:sp>
            <p:nvSpPr>
              <p:cNvPr id="92" name="Oval 25"/>
              <p:cNvSpPr>
                <a:spLocks noChangeArrowheads="1"/>
              </p:cNvSpPr>
              <p:nvPr/>
            </p:nvSpPr>
            <p:spPr bwMode="auto">
              <a:xfrm>
                <a:off x="8728088" y="1568606"/>
                <a:ext cx="92589" cy="106678"/>
              </a:xfrm>
              <a:prstGeom prst="ellipse">
                <a:avLst/>
              </a:prstGeom>
              <a:solidFill>
                <a:srgbClr val="F39E02"/>
              </a:solidFill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3" name="Freeform 26"/>
              <p:cNvSpPr/>
              <p:nvPr/>
            </p:nvSpPr>
            <p:spPr bwMode="auto">
              <a:xfrm>
                <a:off x="8663679" y="1685348"/>
                <a:ext cx="225433" cy="111710"/>
              </a:xfrm>
              <a:custGeom>
                <a:avLst/>
                <a:gdLst>
                  <a:gd name="T0" fmla="*/ 315 w 490"/>
                  <a:gd name="T1" fmla="*/ 0 h 244"/>
                  <a:gd name="T2" fmla="*/ 246 w 490"/>
                  <a:gd name="T3" fmla="*/ 206 h 244"/>
                  <a:gd name="T4" fmla="*/ 175 w 490"/>
                  <a:gd name="T5" fmla="*/ 0 h 244"/>
                  <a:gd name="T6" fmla="*/ 0 w 490"/>
                  <a:gd name="T7" fmla="*/ 244 h 244"/>
                  <a:gd name="T8" fmla="*/ 490 w 490"/>
                  <a:gd name="T9" fmla="*/ 244 h 244"/>
                  <a:gd name="T10" fmla="*/ 315 w 490"/>
                  <a:gd name="T11" fmla="*/ 0 h 2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0" h="244">
                    <a:moveTo>
                      <a:pt x="315" y="0"/>
                    </a:moveTo>
                    <a:cubicBezTo>
                      <a:pt x="246" y="206"/>
                      <a:pt x="246" y="206"/>
                      <a:pt x="246" y="206"/>
                    </a:cubicBezTo>
                    <a:cubicBezTo>
                      <a:pt x="175" y="0"/>
                      <a:pt x="175" y="0"/>
                      <a:pt x="175" y="0"/>
                    </a:cubicBezTo>
                    <a:cubicBezTo>
                      <a:pt x="62" y="0"/>
                      <a:pt x="0" y="109"/>
                      <a:pt x="0" y="244"/>
                    </a:cubicBezTo>
                    <a:cubicBezTo>
                      <a:pt x="490" y="244"/>
                      <a:pt x="490" y="244"/>
                      <a:pt x="490" y="244"/>
                    </a:cubicBezTo>
                    <a:cubicBezTo>
                      <a:pt x="490" y="109"/>
                      <a:pt x="428" y="0"/>
                      <a:pt x="315" y="0"/>
                    </a:cubicBezTo>
                    <a:close/>
                  </a:path>
                </a:pathLst>
              </a:custGeom>
              <a:solidFill>
                <a:srgbClr val="F39E02"/>
              </a:solidFill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4" name="Freeform 27"/>
              <p:cNvSpPr/>
              <p:nvPr/>
            </p:nvSpPr>
            <p:spPr bwMode="auto">
              <a:xfrm>
                <a:off x="8759287" y="1684342"/>
                <a:ext cx="34218" cy="71455"/>
              </a:xfrm>
              <a:custGeom>
                <a:avLst/>
                <a:gdLst>
                  <a:gd name="T0" fmla="*/ 0 w 34"/>
                  <a:gd name="T1" fmla="*/ 18 h 71"/>
                  <a:gd name="T2" fmla="*/ 17 w 34"/>
                  <a:gd name="T3" fmla="*/ 71 h 71"/>
                  <a:gd name="T4" fmla="*/ 34 w 34"/>
                  <a:gd name="T5" fmla="*/ 18 h 71"/>
                  <a:gd name="T6" fmla="*/ 17 w 34"/>
                  <a:gd name="T7" fmla="*/ 0 h 71"/>
                  <a:gd name="T8" fmla="*/ 0 w 34"/>
                  <a:gd name="T9" fmla="*/ 18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71">
                    <a:moveTo>
                      <a:pt x="0" y="18"/>
                    </a:moveTo>
                    <a:lnTo>
                      <a:pt x="17" y="71"/>
                    </a:lnTo>
                    <a:lnTo>
                      <a:pt x="34" y="18"/>
                    </a:lnTo>
                    <a:lnTo>
                      <a:pt x="17" y="0"/>
                    </a:lnTo>
                    <a:lnTo>
                      <a:pt x="0" y="18"/>
                    </a:lnTo>
                    <a:close/>
                  </a:path>
                </a:pathLst>
              </a:custGeom>
              <a:solidFill>
                <a:srgbClr val="F39E02"/>
              </a:solidFill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5" name="Oval 28"/>
              <p:cNvSpPr>
                <a:spLocks noChangeArrowheads="1"/>
              </p:cNvSpPr>
              <p:nvPr/>
            </p:nvSpPr>
            <p:spPr bwMode="auto">
              <a:xfrm>
                <a:off x="9231287" y="1725604"/>
                <a:ext cx="91582" cy="106678"/>
              </a:xfrm>
              <a:prstGeom prst="ellipse">
                <a:avLst/>
              </a:prstGeom>
              <a:solidFill>
                <a:srgbClr val="F39E0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6" name="Freeform 29"/>
              <p:cNvSpPr/>
              <p:nvPr/>
            </p:nvSpPr>
            <p:spPr bwMode="auto">
              <a:xfrm>
                <a:off x="9166877" y="1842346"/>
                <a:ext cx="225433" cy="111710"/>
              </a:xfrm>
              <a:custGeom>
                <a:avLst/>
                <a:gdLst>
                  <a:gd name="T0" fmla="*/ 314 w 489"/>
                  <a:gd name="T1" fmla="*/ 0 h 243"/>
                  <a:gd name="T2" fmla="*/ 246 w 489"/>
                  <a:gd name="T3" fmla="*/ 205 h 243"/>
                  <a:gd name="T4" fmla="*/ 174 w 489"/>
                  <a:gd name="T5" fmla="*/ 0 h 243"/>
                  <a:gd name="T6" fmla="*/ 0 w 489"/>
                  <a:gd name="T7" fmla="*/ 243 h 243"/>
                  <a:gd name="T8" fmla="*/ 489 w 489"/>
                  <a:gd name="T9" fmla="*/ 243 h 243"/>
                  <a:gd name="T10" fmla="*/ 314 w 489"/>
                  <a:gd name="T11" fmla="*/ 0 h 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89" h="243">
                    <a:moveTo>
                      <a:pt x="314" y="0"/>
                    </a:moveTo>
                    <a:cubicBezTo>
                      <a:pt x="246" y="205"/>
                      <a:pt x="246" y="205"/>
                      <a:pt x="246" y="205"/>
                    </a:cubicBezTo>
                    <a:cubicBezTo>
                      <a:pt x="174" y="0"/>
                      <a:pt x="174" y="0"/>
                      <a:pt x="174" y="0"/>
                    </a:cubicBezTo>
                    <a:cubicBezTo>
                      <a:pt x="62" y="0"/>
                      <a:pt x="0" y="109"/>
                      <a:pt x="0" y="243"/>
                    </a:cubicBezTo>
                    <a:cubicBezTo>
                      <a:pt x="489" y="243"/>
                      <a:pt x="489" y="243"/>
                      <a:pt x="489" y="243"/>
                    </a:cubicBezTo>
                    <a:cubicBezTo>
                      <a:pt x="489" y="109"/>
                      <a:pt x="427" y="0"/>
                      <a:pt x="314" y="0"/>
                    </a:cubicBezTo>
                  </a:path>
                </a:pathLst>
              </a:custGeom>
              <a:solidFill>
                <a:srgbClr val="F39E0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7" name="Freeform 30"/>
              <p:cNvSpPr/>
              <p:nvPr/>
            </p:nvSpPr>
            <p:spPr bwMode="auto">
              <a:xfrm>
                <a:off x="9262485" y="1841340"/>
                <a:ext cx="33211" cy="71455"/>
              </a:xfrm>
              <a:custGeom>
                <a:avLst/>
                <a:gdLst>
                  <a:gd name="T0" fmla="*/ 0 w 33"/>
                  <a:gd name="T1" fmla="*/ 18 h 71"/>
                  <a:gd name="T2" fmla="*/ 16 w 33"/>
                  <a:gd name="T3" fmla="*/ 71 h 71"/>
                  <a:gd name="T4" fmla="*/ 33 w 33"/>
                  <a:gd name="T5" fmla="*/ 18 h 71"/>
                  <a:gd name="T6" fmla="*/ 16 w 33"/>
                  <a:gd name="T7" fmla="*/ 0 h 71"/>
                  <a:gd name="T8" fmla="*/ 0 w 33"/>
                  <a:gd name="T9" fmla="*/ 18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71">
                    <a:moveTo>
                      <a:pt x="0" y="18"/>
                    </a:moveTo>
                    <a:lnTo>
                      <a:pt x="16" y="71"/>
                    </a:lnTo>
                    <a:lnTo>
                      <a:pt x="33" y="18"/>
                    </a:lnTo>
                    <a:lnTo>
                      <a:pt x="16" y="0"/>
                    </a:lnTo>
                    <a:lnTo>
                      <a:pt x="0" y="18"/>
                    </a:lnTo>
                    <a:close/>
                  </a:path>
                </a:pathLst>
              </a:custGeom>
              <a:solidFill>
                <a:srgbClr val="F39E0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8" name="Oval 31"/>
              <p:cNvSpPr>
                <a:spLocks noChangeArrowheads="1"/>
              </p:cNvSpPr>
              <p:nvPr/>
            </p:nvSpPr>
            <p:spPr bwMode="auto">
              <a:xfrm>
                <a:off x="8986733" y="1269706"/>
                <a:ext cx="92589" cy="107685"/>
              </a:xfrm>
              <a:prstGeom prst="ellipse">
                <a:avLst/>
              </a:prstGeom>
              <a:solidFill>
                <a:srgbClr val="F39E0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9" name="Freeform 32"/>
              <p:cNvSpPr/>
              <p:nvPr/>
            </p:nvSpPr>
            <p:spPr bwMode="auto">
              <a:xfrm>
                <a:off x="8922323" y="1386448"/>
                <a:ext cx="225433" cy="112716"/>
              </a:xfrm>
              <a:custGeom>
                <a:avLst/>
                <a:gdLst>
                  <a:gd name="T0" fmla="*/ 315 w 490"/>
                  <a:gd name="T1" fmla="*/ 0 h 244"/>
                  <a:gd name="T2" fmla="*/ 246 w 490"/>
                  <a:gd name="T3" fmla="*/ 205 h 244"/>
                  <a:gd name="T4" fmla="*/ 175 w 490"/>
                  <a:gd name="T5" fmla="*/ 0 h 244"/>
                  <a:gd name="T6" fmla="*/ 0 w 490"/>
                  <a:gd name="T7" fmla="*/ 244 h 244"/>
                  <a:gd name="T8" fmla="*/ 490 w 490"/>
                  <a:gd name="T9" fmla="*/ 244 h 244"/>
                  <a:gd name="T10" fmla="*/ 315 w 490"/>
                  <a:gd name="T11" fmla="*/ 0 h 2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0" h="244">
                    <a:moveTo>
                      <a:pt x="315" y="0"/>
                    </a:moveTo>
                    <a:cubicBezTo>
                      <a:pt x="246" y="205"/>
                      <a:pt x="246" y="205"/>
                      <a:pt x="246" y="205"/>
                    </a:cubicBezTo>
                    <a:cubicBezTo>
                      <a:pt x="175" y="0"/>
                      <a:pt x="175" y="0"/>
                      <a:pt x="175" y="0"/>
                    </a:cubicBezTo>
                    <a:cubicBezTo>
                      <a:pt x="62" y="0"/>
                      <a:pt x="0" y="109"/>
                      <a:pt x="0" y="244"/>
                    </a:cubicBezTo>
                    <a:cubicBezTo>
                      <a:pt x="490" y="244"/>
                      <a:pt x="490" y="244"/>
                      <a:pt x="490" y="244"/>
                    </a:cubicBezTo>
                    <a:cubicBezTo>
                      <a:pt x="490" y="109"/>
                      <a:pt x="428" y="0"/>
                      <a:pt x="315" y="0"/>
                    </a:cubicBezTo>
                    <a:close/>
                  </a:path>
                </a:pathLst>
              </a:custGeom>
              <a:solidFill>
                <a:srgbClr val="F39E0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0" name="Freeform 33"/>
              <p:cNvSpPr/>
              <p:nvPr/>
            </p:nvSpPr>
            <p:spPr bwMode="auto">
              <a:xfrm>
                <a:off x="9017931" y="1386448"/>
                <a:ext cx="34218" cy="70448"/>
              </a:xfrm>
              <a:custGeom>
                <a:avLst/>
                <a:gdLst>
                  <a:gd name="T0" fmla="*/ 0 w 34"/>
                  <a:gd name="T1" fmla="*/ 17 h 70"/>
                  <a:gd name="T2" fmla="*/ 17 w 34"/>
                  <a:gd name="T3" fmla="*/ 70 h 70"/>
                  <a:gd name="T4" fmla="*/ 34 w 34"/>
                  <a:gd name="T5" fmla="*/ 17 h 70"/>
                  <a:gd name="T6" fmla="*/ 17 w 34"/>
                  <a:gd name="T7" fmla="*/ 0 h 70"/>
                  <a:gd name="T8" fmla="*/ 0 w 34"/>
                  <a:gd name="T9" fmla="*/ 17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70">
                    <a:moveTo>
                      <a:pt x="0" y="17"/>
                    </a:moveTo>
                    <a:lnTo>
                      <a:pt x="17" y="70"/>
                    </a:lnTo>
                    <a:lnTo>
                      <a:pt x="34" y="17"/>
                    </a:lnTo>
                    <a:lnTo>
                      <a:pt x="17" y="0"/>
                    </a:lnTo>
                    <a:lnTo>
                      <a:pt x="0" y="17"/>
                    </a:lnTo>
                    <a:close/>
                  </a:path>
                </a:pathLst>
              </a:custGeom>
              <a:solidFill>
                <a:srgbClr val="F39E0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1" name="Freeform 34"/>
              <p:cNvSpPr/>
              <p:nvPr/>
            </p:nvSpPr>
            <p:spPr bwMode="auto">
              <a:xfrm>
                <a:off x="8843824" y="1833289"/>
                <a:ext cx="307958" cy="148947"/>
              </a:xfrm>
              <a:custGeom>
                <a:avLst/>
                <a:gdLst>
                  <a:gd name="T0" fmla="*/ 641 w 669"/>
                  <a:gd name="T1" fmla="*/ 172 h 322"/>
                  <a:gd name="T2" fmla="*/ 305 w 669"/>
                  <a:gd name="T3" fmla="*/ 232 h 322"/>
                  <a:gd name="T4" fmla="*/ 120 w 669"/>
                  <a:gd name="T5" fmla="*/ 117 h 322"/>
                  <a:gd name="T6" fmla="*/ 130 w 669"/>
                  <a:gd name="T7" fmla="*/ 111 h 322"/>
                  <a:gd name="T8" fmla="*/ 156 w 669"/>
                  <a:gd name="T9" fmla="*/ 96 h 322"/>
                  <a:gd name="T10" fmla="*/ 129 w 669"/>
                  <a:gd name="T11" fmla="*/ 81 h 322"/>
                  <a:gd name="T12" fmla="*/ 26 w 669"/>
                  <a:gd name="T13" fmla="*/ 18 h 322"/>
                  <a:gd name="T14" fmla="*/ 0 w 669"/>
                  <a:gd name="T15" fmla="*/ 0 h 322"/>
                  <a:gd name="T16" fmla="*/ 3 w 669"/>
                  <a:gd name="T17" fmla="*/ 31 h 322"/>
                  <a:gd name="T18" fmla="*/ 17 w 669"/>
                  <a:gd name="T19" fmla="*/ 172 h 322"/>
                  <a:gd name="T20" fmla="*/ 50 w 669"/>
                  <a:gd name="T21" fmla="*/ 158 h 322"/>
                  <a:gd name="T22" fmla="*/ 281 w 669"/>
                  <a:gd name="T23" fmla="*/ 306 h 322"/>
                  <a:gd name="T24" fmla="*/ 457 w 669"/>
                  <a:gd name="T25" fmla="*/ 309 h 322"/>
                  <a:gd name="T26" fmla="*/ 663 w 669"/>
                  <a:gd name="T27" fmla="*/ 200 h 322"/>
                  <a:gd name="T28" fmla="*/ 669 w 669"/>
                  <a:gd name="T29" fmla="*/ 194 h 322"/>
                  <a:gd name="T30" fmla="*/ 646 w 669"/>
                  <a:gd name="T31" fmla="*/ 168 h 322"/>
                  <a:gd name="T32" fmla="*/ 641 w 669"/>
                  <a:gd name="T33" fmla="*/ 172 h 3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69" h="322">
                    <a:moveTo>
                      <a:pt x="641" y="172"/>
                    </a:moveTo>
                    <a:cubicBezTo>
                      <a:pt x="611" y="196"/>
                      <a:pt x="466" y="274"/>
                      <a:pt x="305" y="232"/>
                    </a:cubicBezTo>
                    <a:cubicBezTo>
                      <a:pt x="237" y="213"/>
                      <a:pt x="174" y="175"/>
                      <a:pt x="120" y="117"/>
                    </a:cubicBezTo>
                    <a:cubicBezTo>
                      <a:pt x="124" y="115"/>
                      <a:pt x="127" y="113"/>
                      <a:pt x="130" y="111"/>
                    </a:cubicBezTo>
                    <a:cubicBezTo>
                      <a:pt x="156" y="96"/>
                      <a:pt x="156" y="96"/>
                      <a:pt x="156" y="96"/>
                    </a:cubicBezTo>
                    <a:cubicBezTo>
                      <a:pt x="129" y="81"/>
                      <a:pt x="129" y="81"/>
                      <a:pt x="129" y="81"/>
                    </a:cubicBezTo>
                    <a:cubicBezTo>
                      <a:pt x="129" y="81"/>
                      <a:pt x="69" y="47"/>
                      <a:pt x="26" y="1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" y="31"/>
                      <a:pt x="3" y="31"/>
                      <a:pt x="3" y="31"/>
                    </a:cubicBezTo>
                    <a:cubicBezTo>
                      <a:pt x="17" y="172"/>
                      <a:pt x="17" y="172"/>
                      <a:pt x="17" y="172"/>
                    </a:cubicBezTo>
                    <a:cubicBezTo>
                      <a:pt x="50" y="158"/>
                      <a:pt x="50" y="158"/>
                      <a:pt x="50" y="158"/>
                    </a:cubicBezTo>
                    <a:cubicBezTo>
                      <a:pt x="77" y="189"/>
                      <a:pt x="160" y="274"/>
                      <a:pt x="281" y="306"/>
                    </a:cubicBezTo>
                    <a:cubicBezTo>
                      <a:pt x="339" y="322"/>
                      <a:pt x="399" y="322"/>
                      <a:pt x="457" y="309"/>
                    </a:cubicBezTo>
                    <a:cubicBezTo>
                      <a:pt x="527" y="292"/>
                      <a:pt x="596" y="256"/>
                      <a:pt x="663" y="200"/>
                    </a:cubicBezTo>
                    <a:cubicBezTo>
                      <a:pt x="666" y="198"/>
                      <a:pt x="668" y="196"/>
                      <a:pt x="669" y="194"/>
                    </a:cubicBezTo>
                    <a:cubicBezTo>
                      <a:pt x="646" y="168"/>
                      <a:pt x="646" y="168"/>
                      <a:pt x="646" y="168"/>
                    </a:cubicBezTo>
                    <a:cubicBezTo>
                      <a:pt x="644" y="169"/>
                      <a:pt x="643" y="171"/>
                      <a:pt x="641" y="172"/>
                    </a:cubicBezTo>
                    <a:close/>
                  </a:path>
                </a:pathLst>
              </a:custGeom>
              <a:solidFill>
                <a:srgbClr val="00A0E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2" name="Freeform 35"/>
              <p:cNvSpPr/>
              <p:nvPr/>
            </p:nvSpPr>
            <p:spPr bwMode="auto">
              <a:xfrm>
                <a:off x="8687832" y="1373365"/>
                <a:ext cx="231471" cy="262670"/>
              </a:xfrm>
              <a:custGeom>
                <a:avLst/>
                <a:gdLst>
                  <a:gd name="T0" fmla="*/ 341 w 502"/>
                  <a:gd name="T1" fmla="*/ 0 h 569"/>
                  <a:gd name="T2" fmla="*/ 338 w 502"/>
                  <a:gd name="T3" fmla="*/ 36 h 569"/>
                  <a:gd name="T4" fmla="*/ 100 w 502"/>
                  <a:gd name="T5" fmla="*/ 173 h 569"/>
                  <a:gd name="T6" fmla="*/ 17 w 502"/>
                  <a:gd name="T7" fmla="*/ 328 h 569"/>
                  <a:gd name="T8" fmla="*/ 19 w 502"/>
                  <a:gd name="T9" fmla="*/ 561 h 569"/>
                  <a:gd name="T10" fmla="*/ 21 w 502"/>
                  <a:gd name="T11" fmla="*/ 569 h 569"/>
                  <a:gd name="T12" fmla="*/ 55 w 502"/>
                  <a:gd name="T13" fmla="*/ 561 h 569"/>
                  <a:gd name="T14" fmla="*/ 54 w 502"/>
                  <a:gd name="T15" fmla="*/ 554 h 569"/>
                  <a:gd name="T16" fmla="*/ 156 w 502"/>
                  <a:gd name="T17" fmla="*/ 229 h 569"/>
                  <a:gd name="T18" fmla="*/ 342 w 502"/>
                  <a:gd name="T19" fmla="*/ 117 h 569"/>
                  <a:gd name="T20" fmla="*/ 343 w 502"/>
                  <a:gd name="T21" fmla="*/ 128 h 569"/>
                  <a:gd name="T22" fmla="*/ 345 w 502"/>
                  <a:gd name="T23" fmla="*/ 159 h 569"/>
                  <a:gd name="T24" fmla="*/ 370 w 502"/>
                  <a:gd name="T25" fmla="*/ 142 h 569"/>
                  <a:gd name="T26" fmla="*/ 474 w 502"/>
                  <a:gd name="T27" fmla="*/ 80 h 569"/>
                  <a:gd name="T28" fmla="*/ 502 w 502"/>
                  <a:gd name="T29" fmla="*/ 65 h 569"/>
                  <a:gd name="T30" fmla="*/ 473 w 502"/>
                  <a:gd name="T31" fmla="*/ 52 h 569"/>
                  <a:gd name="T32" fmla="*/ 341 w 502"/>
                  <a:gd name="T33" fmla="*/ 0 h 5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02" h="569">
                    <a:moveTo>
                      <a:pt x="341" y="0"/>
                    </a:moveTo>
                    <a:cubicBezTo>
                      <a:pt x="338" y="36"/>
                      <a:pt x="338" y="36"/>
                      <a:pt x="338" y="36"/>
                    </a:cubicBezTo>
                    <a:cubicBezTo>
                      <a:pt x="299" y="46"/>
                      <a:pt x="185" y="80"/>
                      <a:pt x="100" y="173"/>
                    </a:cubicBezTo>
                    <a:cubicBezTo>
                      <a:pt x="60" y="218"/>
                      <a:pt x="32" y="270"/>
                      <a:pt x="17" y="328"/>
                    </a:cubicBezTo>
                    <a:cubicBezTo>
                      <a:pt x="0" y="397"/>
                      <a:pt x="0" y="476"/>
                      <a:pt x="19" y="561"/>
                    </a:cubicBezTo>
                    <a:cubicBezTo>
                      <a:pt x="20" y="564"/>
                      <a:pt x="20" y="567"/>
                      <a:pt x="21" y="569"/>
                    </a:cubicBezTo>
                    <a:cubicBezTo>
                      <a:pt x="55" y="561"/>
                      <a:pt x="55" y="561"/>
                      <a:pt x="55" y="561"/>
                    </a:cubicBezTo>
                    <a:cubicBezTo>
                      <a:pt x="55" y="558"/>
                      <a:pt x="54" y="556"/>
                      <a:pt x="54" y="554"/>
                    </a:cubicBezTo>
                    <a:cubicBezTo>
                      <a:pt x="47" y="516"/>
                      <a:pt x="44" y="352"/>
                      <a:pt x="156" y="229"/>
                    </a:cubicBezTo>
                    <a:cubicBezTo>
                      <a:pt x="203" y="176"/>
                      <a:pt x="266" y="139"/>
                      <a:pt x="342" y="117"/>
                    </a:cubicBezTo>
                    <a:cubicBezTo>
                      <a:pt x="343" y="121"/>
                      <a:pt x="343" y="125"/>
                      <a:pt x="343" y="128"/>
                    </a:cubicBezTo>
                    <a:cubicBezTo>
                      <a:pt x="345" y="159"/>
                      <a:pt x="345" y="159"/>
                      <a:pt x="345" y="159"/>
                    </a:cubicBezTo>
                    <a:cubicBezTo>
                      <a:pt x="370" y="142"/>
                      <a:pt x="370" y="142"/>
                      <a:pt x="370" y="142"/>
                    </a:cubicBezTo>
                    <a:cubicBezTo>
                      <a:pt x="371" y="142"/>
                      <a:pt x="429" y="104"/>
                      <a:pt x="474" y="80"/>
                    </a:cubicBezTo>
                    <a:cubicBezTo>
                      <a:pt x="502" y="65"/>
                      <a:pt x="502" y="65"/>
                      <a:pt x="502" y="65"/>
                    </a:cubicBezTo>
                    <a:cubicBezTo>
                      <a:pt x="473" y="52"/>
                      <a:pt x="473" y="52"/>
                      <a:pt x="473" y="52"/>
                    </a:cubicBezTo>
                    <a:lnTo>
                      <a:pt x="341" y="0"/>
                    </a:lnTo>
                    <a:close/>
                  </a:path>
                </a:pathLst>
              </a:custGeom>
              <a:solidFill>
                <a:srgbClr val="00A0E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3" name="Freeform 36"/>
              <p:cNvSpPr/>
              <p:nvPr/>
            </p:nvSpPr>
            <p:spPr bwMode="auto">
              <a:xfrm>
                <a:off x="9166877" y="1448845"/>
                <a:ext cx="210337" cy="276760"/>
              </a:xfrm>
              <a:custGeom>
                <a:avLst/>
                <a:gdLst>
                  <a:gd name="T0" fmla="*/ 359 w 458"/>
                  <a:gd name="T1" fmla="*/ 186 h 602"/>
                  <a:gd name="T2" fmla="*/ 233 w 458"/>
                  <a:gd name="T3" fmla="*/ 63 h 602"/>
                  <a:gd name="T4" fmla="*/ 9 w 458"/>
                  <a:gd name="T5" fmla="*/ 0 h 602"/>
                  <a:gd name="T6" fmla="*/ 1 w 458"/>
                  <a:gd name="T7" fmla="*/ 0 h 602"/>
                  <a:gd name="T8" fmla="*/ 0 w 458"/>
                  <a:gd name="T9" fmla="*/ 35 h 602"/>
                  <a:gd name="T10" fmla="*/ 6 w 458"/>
                  <a:gd name="T11" fmla="*/ 35 h 602"/>
                  <a:gd name="T12" fmla="*/ 290 w 458"/>
                  <a:gd name="T13" fmla="*/ 223 h 602"/>
                  <a:gd name="T14" fmla="*/ 346 w 458"/>
                  <a:gd name="T15" fmla="*/ 434 h 602"/>
                  <a:gd name="T16" fmla="*/ 335 w 458"/>
                  <a:gd name="T17" fmla="*/ 432 h 602"/>
                  <a:gd name="T18" fmla="*/ 305 w 458"/>
                  <a:gd name="T19" fmla="*/ 425 h 602"/>
                  <a:gd name="T20" fmla="*/ 314 w 458"/>
                  <a:gd name="T21" fmla="*/ 454 h 602"/>
                  <a:gd name="T22" fmla="*/ 345 w 458"/>
                  <a:gd name="T23" fmla="*/ 571 h 602"/>
                  <a:gd name="T24" fmla="*/ 352 w 458"/>
                  <a:gd name="T25" fmla="*/ 602 h 602"/>
                  <a:gd name="T26" fmla="*/ 371 w 458"/>
                  <a:gd name="T27" fmla="*/ 577 h 602"/>
                  <a:gd name="T28" fmla="*/ 458 w 458"/>
                  <a:gd name="T29" fmla="*/ 465 h 602"/>
                  <a:gd name="T30" fmla="*/ 424 w 458"/>
                  <a:gd name="T31" fmla="*/ 452 h 602"/>
                  <a:gd name="T32" fmla="*/ 359 w 458"/>
                  <a:gd name="T33" fmla="*/ 186 h 6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58" h="602">
                    <a:moveTo>
                      <a:pt x="359" y="186"/>
                    </a:moveTo>
                    <a:cubicBezTo>
                      <a:pt x="328" y="135"/>
                      <a:pt x="285" y="93"/>
                      <a:pt x="233" y="63"/>
                    </a:cubicBezTo>
                    <a:cubicBezTo>
                      <a:pt x="172" y="27"/>
                      <a:pt x="96" y="6"/>
                      <a:pt x="9" y="0"/>
                    </a:cubicBezTo>
                    <a:cubicBezTo>
                      <a:pt x="6" y="0"/>
                      <a:pt x="3" y="0"/>
                      <a:pt x="1" y="0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2" y="35"/>
                      <a:pt x="4" y="35"/>
                      <a:pt x="6" y="35"/>
                    </a:cubicBezTo>
                    <a:cubicBezTo>
                      <a:pt x="44" y="39"/>
                      <a:pt x="203" y="82"/>
                      <a:pt x="290" y="223"/>
                    </a:cubicBezTo>
                    <a:cubicBezTo>
                      <a:pt x="327" y="284"/>
                      <a:pt x="346" y="355"/>
                      <a:pt x="346" y="434"/>
                    </a:cubicBezTo>
                    <a:cubicBezTo>
                      <a:pt x="342" y="433"/>
                      <a:pt x="338" y="432"/>
                      <a:pt x="335" y="432"/>
                    </a:cubicBezTo>
                    <a:cubicBezTo>
                      <a:pt x="305" y="425"/>
                      <a:pt x="305" y="425"/>
                      <a:pt x="305" y="425"/>
                    </a:cubicBezTo>
                    <a:cubicBezTo>
                      <a:pt x="314" y="454"/>
                      <a:pt x="314" y="454"/>
                      <a:pt x="314" y="454"/>
                    </a:cubicBezTo>
                    <a:cubicBezTo>
                      <a:pt x="314" y="455"/>
                      <a:pt x="334" y="520"/>
                      <a:pt x="345" y="571"/>
                    </a:cubicBezTo>
                    <a:cubicBezTo>
                      <a:pt x="352" y="602"/>
                      <a:pt x="352" y="602"/>
                      <a:pt x="352" y="602"/>
                    </a:cubicBezTo>
                    <a:cubicBezTo>
                      <a:pt x="371" y="577"/>
                      <a:pt x="371" y="577"/>
                      <a:pt x="371" y="577"/>
                    </a:cubicBezTo>
                    <a:cubicBezTo>
                      <a:pt x="458" y="465"/>
                      <a:pt x="458" y="465"/>
                      <a:pt x="458" y="465"/>
                    </a:cubicBezTo>
                    <a:cubicBezTo>
                      <a:pt x="424" y="452"/>
                      <a:pt x="424" y="452"/>
                      <a:pt x="424" y="452"/>
                    </a:cubicBezTo>
                    <a:cubicBezTo>
                      <a:pt x="426" y="412"/>
                      <a:pt x="425" y="293"/>
                      <a:pt x="359" y="186"/>
                    </a:cubicBezTo>
                    <a:close/>
                  </a:path>
                </a:pathLst>
              </a:custGeom>
              <a:solidFill>
                <a:srgbClr val="00A0E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p:grpSp>
      </p:grpSp>
      <p:sp>
        <p:nvSpPr>
          <p:cNvPr id="5" name="文本框 4"/>
          <p:cNvSpPr txBox="1"/>
          <p:nvPr/>
        </p:nvSpPr>
        <p:spPr>
          <a:xfrm>
            <a:off x="5693410" y="751840"/>
            <a:ext cx="3552190" cy="25793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/>
              <a:t>准备事项：</a:t>
            </a:r>
            <a:endParaRPr lang="zh-CN" altLang="en-US"/>
          </a:p>
          <a:p>
            <a:pPr algn="l"/>
            <a:r>
              <a:rPr lang="en-US" altLang="zh-CN"/>
              <a:t>1</a:t>
            </a:r>
            <a:r>
              <a:rPr lang="zh-CN" altLang="en-US"/>
              <a:t>、确保你的电脑安装了</a:t>
            </a:r>
            <a:r>
              <a:rPr lang="en-US" altLang="zh-CN"/>
              <a:t>.net3.5</a:t>
            </a:r>
            <a:r>
              <a:rPr lang="zh-CN" altLang="en-US"/>
              <a:t>，如果</a:t>
            </a:r>
            <a:endParaRPr lang="zh-CN" altLang="en-US"/>
          </a:p>
          <a:p>
            <a:pPr algn="l"/>
            <a:r>
              <a:rPr lang="zh-CN" altLang="en-US"/>
              <a:t>没有安装，从网站上下载安装即可</a:t>
            </a:r>
            <a:endParaRPr lang="zh-CN" altLang="en-US"/>
          </a:p>
          <a:p>
            <a:pPr algn="l"/>
            <a:r>
              <a:rPr lang="en-US" altLang="zh-CN"/>
              <a:t>2</a:t>
            </a:r>
            <a:r>
              <a:rPr lang="zh-CN" altLang="en-US"/>
              <a:t>、浏览器兼容性:IE10以上,</a:t>
            </a:r>
            <a:endParaRPr lang="zh-CN" altLang="en-US"/>
          </a:p>
          <a:p>
            <a:pPr algn="l"/>
            <a:r>
              <a:rPr lang="zh-CN" altLang="en-US"/>
              <a:t>火狐 Firefox-55.0以上,</a:t>
            </a:r>
            <a:endParaRPr lang="zh-CN" altLang="en-US"/>
          </a:p>
          <a:p>
            <a:pPr algn="l"/>
            <a:r>
              <a:rPr lang="zh-CN" altLang="en-US"/>
              <a:t>谷歌Chrome 60.0 以上,</a:t>
            </a:r>
            <a:endParaRPr lang="zh-CN" altLang="en-US"/>
          </a:p>
          <a:p>
            <a:pPr algn="l"/>
            <a:r>
              <a:rPr lang="zh-CN" altLang="en-US"/>
              <a:t>QQ浏览器(极速模式),</a:t>
            </a:r>
            <a:endParaRPr lang="zh-CN" altLang="en-US"/>
          </a:p>
          <a:p>
            <a:pPr algn="l"/>
            <a:r>
              <a:rPr lang="zh-CN" altLang="en-US"/>
              <a:t>搜狗浏览器(高速模式)等</a:t>
            </a:r>
            <a:endParaRPr lang="zh-CN" altLang="en-US"/>
          </a:p>
          <a:p>
            <a:pPr algn="l"/>
            <a:r>
              <a:rPr lang="en-US" altLang="zh-CN"/>
              <a:t>3</a:t>
            </a:r>
            <a:r>
              <a:rPr lang="zh-CN" altLang="en-US"/>
              <a:t>、然后下载升级里面下载虚拟实验</a:t>
            </a:r>
            <a:endParaRPr lang="zh-CN" altLang="en-US"/>
          </a:p>
          <a:p>
            <a:pPr algn="l"/>
            <a:r>
              <a:rPr lang="zh-CN" altLang="en-US"/>
              <a:t>环境安装即可，然后就可以做实验了</a:t>
            </a:r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0180" y="940435"/>
            <a:ext cx="5523230" cy="3233420"/>
          </a:xfrm>
          <a:prstGeom prst="rect">
            <a:avLst/>
          </a:prstGeom>
        </p:spPr>
      </p:pic>
      <p:cxnSp>
        <p:nvCxnSpPr>
          <p:cNvPr id="9" name="直接箭头连接符 8"/>
          <p:cNvCxnSpPr/>
          <p:nvPr/>
        </p:nvCxnSpPr>
        <p:spPr>
          <a:xfrm>
            <a:off x="1835150" y="1597025"/>
            <a:ext cx="2705100" cy="245745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/>
          <p:nvPr/>
        </p:nvCxnSpPr>
        <p:spPr>
          <a:xfrm flipV="1">
            <a:off x="4425950" y="1177925"/>
            <a:ext cx="1460500" cy="207645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1045207" y="313550"/>
            <a:ext cx="2180593" cy="2825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000" kern="1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开始实验</a:t>
            </a:r>
            <a:endParaRPr lang="zh-CN" altLang="en-US" sz="2000" kern="1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7" name="标题 1"/>
          <p:cNvSpPr txBox="1"/>
          <p:nvPr/>
        </p:nvSpPr>
        <p:spPr>
          <a:xfrm>
            <a:off x="3603824" y="4533349"/>
            <a:ext cx="1614261" cy="2825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1800" kern="1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仿真实验系统</a:t>
            </a:r>
            <a:endParaRPr lang="zh-CN" altLang="en-US" sz="1800" kern="1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7209790" y="3458845"/>
            <a:ext cx="1266190" cy="1203325"/>
            <a:chOff x="317098" y="899991"/>
            <a:chExt cx="3076746" cy="3076746"/>
          </a:xfrm>
        </p:grpSpPr>
        <p:grpSp>
          <p:nvGrpSpPr>
            <p:cNvPr id="69" name="组合 68"/>
            <p:cNvGrpSpPr/>
            <p:nvPr/>
          </p:nvGrpSpPr>
          <p:grpSpPr>
            <a:xfrm>
              <a:off x="317098" y="899991"/>
              <a:ext cx="3076746" cy="3076746"/>
              <a:chOff x="2438046" y="667940"/>
              <a:chExt cx="3571200" cy="3571200"/>
            </a:xfrm>
          </p:grpSpPr>
          <p:sp>
            <p:nvSpPr>
              <p:cNvPr id="70" name="椭圆 69"/>
              <p:cNvSpPr/>
              <p:nvPr/>
            </p:nvSpPr>
            <p:spPr>
              <a:xfrm>
                <a:off x="2438046" y="667940"/>
                <a:ext cx="3571200" cy="3571200"/>
              </a:xfrm>
              <a:prstGeom prst="ellipse">
                <a:avLst/>
              </a:prstGeom>
              <a:gradFill flip="none" rotWithShape="1">
                <a:gsLst>
                  <a:gs pos="100000">
                    <a:srgbClr val="FFFFFF">
                      <a:lumMod val="100000"/>
                    </a:srgbClr>
                  </a:gs>
                  <a:gs pos="0">
                    <a:srgbClr val="EFEFEF"/>
                  </a:gs>
                </a:gsLst>
                <a:lin ang="2700000" scaled="1"/>
                <a:tileRect/>
              </a:gradFill>
              <a:ln w="6350" cap="flat" cmpd="sng" algn="ctr">
                <a:gradFill flip="none" rotWithShape="1">
                  <a:gsLst>
                    <a:gs pos="100000">
                      <a:srgbClr val="FFFFFF"/>
                    </a:gs>
                    <a:gs pos="0">
                      <a:srgbClr val="EFEFEF"/>
                    </a:gs>
                  </a:gsLst>
                  <a:lin ang="13500000" scaled="1"/>
                  <a:tileRect/>
                </a:gradFill>
                <a:prstDash val="solid"/>
                <a:miter lim="800000"/>
              </a:ln>
              <a:effectLst>
                <a:outerShdw blurRad="266700" dist="127000" dir="2700000" algn="tl" rotWithShape="0">
                  <a:prstClr val="black">
                    <a:alpha val="3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71" name="Freeform 13"/>
              <p:cNvSpPr/>
              <p:nvPr/>
            </p:nvSpPr>
            <p:spPr bwMode="auto">
              <a:xfrm>
                <a:off x="2843215" y="2319338"/>
                <a:ext cx="1568450" cy="1600200"/>
              </a:xfrm>
              <a:custGeom>
                <a:avLst/>
                <a:gdLst>
                  <a:gd name="T0" fmla="*/ 862 w 878"/>
                  <a:gd name="T1" fmla="*/ 573 h 897"/>
                  <a:gd name="T2" fmla="*/ 801 w 878"/>
                  <a:gd name="T3" fmla="*/ 577 h 897"/>
                  <a:gd name="T4" fmla="*/ 320 w 878"/>
                  <a:gd name="T5" fmla="*/ 152 h 897"/>
                  <a:gd name="T6" fmla="*/ 169 w 878"/>
                  <a:gd name="T7" fmla="*/ 0 h 897"/>
                  <a:gd name="T8" fmla="*/ 0 w 878"/>
                  <a:gd name="T9" fmla="*/ 169 h 897"/>
                  <a:gd name="T10" fmla="*/ 801 w 878"/>
                  <a:gd name="T11" fmla="*/ 897 h 897"/>
                  <a:gd name="T12" fmla="*/ 878 w 878"/>
                  <a:gd name="T13" fmla="*/ 893 h 897"/>
                  <a:gd name="T14" fmla="*/ 710 w 878"/>
                  <a:gd name="T15" fmla="*/ 724 h 897"/>
                  <a:gd name="T16" fmla="*/ 862 w 878"/>
                  <a:gd name="T17" fmla="*/ 573 h 8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78" h="897">
                    <a:moveTo>
                      <a:pt x="862" y="573"/>
                    </a:moveTo>
                    <a:cubicBezTo>
                      <a:pt x="842" y="575"/>
                      <a:pt x="821" y="577"/>
                      <a:pt x="801" y="577"/>
                    </a:cubicBezTo>
                    <a:cubicBezTo>
                      <a:pt x="554" y="577"/>
                      <a:pt x="350" y="391"/>
                      <a:pt x="320" y="152"/>
                    </a:cubicBezTo>
                    <a:cubicBezTo>
                      <a:pt x="169" y="0"/>
                      <a:pt x="169" y="0"/>
                      <a:pt x="169" y="0"/>
                    </a:cubicBezTo>
                    <a:cubicBezTo>
                      <a:pt x="0" y="169"/>
                      <a:pt x="0" y="169"/>
                      <a:pt x="0" y="169"/>
                    </a:cubicBezTo>
                    <a:cubicBezTo>
                      <a:pt x="39" y="577"/>
                      <a:pt x="383" y="897"/>
                      <a:pt x="801" y="897"/>
                    </a:cubicBezTo>
                    <a:cubicBezTo>
                      <a:pt x="827" y="897"/>
                      <a:pt x="853" y="895"/>
                      <a:pt x="878" y="893"/>
                    </a:cubicBezTo>
                    <a:cubicBezTo>
                      <a:pt x="710" y="724"/>
                      <a:pt x="710" y="724"/>
                      <a:pt x="710" y="724"/>
                    </a:cubicBezTo>
                    <a:lnTo>
                      <a:pt x="862" y="573"/>
                    </a:lnTo>
                    <a:close/>
                  </a:path>
                </a:pathLst>
              </a:custGeom>
              <a:gradFill>
                <a:gsLst>
                  <a:gs pos="100000">
                    <a:srgbClr val="394E6B"/>
                  </a:gs>
                  <a:gs pos="0">
                    <a:srgbClr val="457D8E"/>
                  </a:gs>
                </a:gsLst>
                <a:lin ang="5400000" scaled="1"/>
              </a:gra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srgbClr val="394E6B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72" name="Freeform 14"/>
              <p:cNvSpPr/>
              <p:nvPr/>
            </p:nvSpPr>
            <p:spPr bwMode="auto">
              <a:xfrm>
                <a:off x="4138615" y="1047750"/>
                <a:ext cx="1565275" cy="1600200"/>
              </a:xfrm>
              <a:custGeom>
                <a:avLst/>
                <a:gdLst>
                  <a:gd name="T0" fmla="*/ 16 w 877"/>
                  <a:gd name="T1" fmla="*/ 324 h 897"/>
                  <a:gd name="T2" fmla="*/ 76 w 877"/>
                  <a:gd name="T3" fmla="*/ 320 h 897"/>
                  <a:gd name="T4" fmla="*/ 557 w 877"/>
                  <a:gd name="T5" fmla="*/ 744 h 897"/>
                  <a:gd name="T6" fmla="*/ 709 w 877"/>
                  <a:gd name="T7" fmla="*/ 897 h 897"/>
                  <a:gd name="T8" fmla="*/ 877 w 877"/>
                  <a:gd name="T9" fmla="*/ 729 h 897"/>
                  <a:gd name="T10" fmla="*/ 76 w 877"/>
                  <a:gd name="T11" fmla="*/ 0 h 897"/>
                  <a:gd name="T12" fmla="*/ 0 w 877"/>
                  <a:gd name="T13" fmla="*/ 4 h 897"/>
                  <a:gd name="T14" fmla="*/ 168 w 877"/>
                  <a:gd name="T15" fmla="*/ 173 h 897"/>
                  <a:gd name="T16" fmla="*/ 16 w 877"/>
                  <a:gd name="T17" fmla="*/ 324 h 8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77" h="897">
                    <a:moveTo>
                      <a:pt x="16" y="324"/>
                    </a:moveTo>
                    <a:cubicBezTo>
                      <a:pt x="36" y="322"/>
                      <a:pt x="56" y="320"/>
                      <a:pt x="76" y="320"/>
                    </a:cubicBezTo>
                    <a:cubicBezTo>
                      <a:pt x="323" y="320"/>
                      <a:pt x="527" y="506"/>
                      <a:pt x="557" y="744"/>
                    </a:cubicBezTo>
                    <a:cubicBezTo>
                      <a:pt x="709" y="897"/>
                      <a:pt x="709" y="897"/>
                      <a:pt x="709" y="897"/>
                    </a:cubicBezTo>
                    <a:cubicBezTo>
                      <a:pt x="877" y="729"/>
                      <a:pt x="877" y="729"/>
                      <a:pt x="877" y="729"/>
                    </a:cubicBezTo>
                    <a:cubicBezTo>
                      <a:pt x="838" y="321"/>
                      <a:pt x="494" y="0"/>
                      <a:pt x="76" y="0"/>
                    </a:cubicBezTo>
                    <a:cubicBezTo>
                      <a:pt x="50" y="0"/>
                      <a:pt x="25" y="2"/>
                      <a:pt x="0" y="4"/>
                    </a:cubicBezTo>
                    <a:cubicBezTo>
                      <a:pt x="168" y="173"/>
                      <a:pt x="168" y="173"/>
                      <a:pt x="168" y="173"/>
                    </a:cubicBezTo>
                    <a:lnTo>
                      <a:pt x="16" y="324"/>
                    </a:lnTo>
                    <a:close/>
                  </a:path>
                </a:pathLst>
              </a:custGeom>
              <a:gradFill>
                <a:gsLst>
                  <a:gs pos="100000">
                    <a:srgbClr val="829436"/>
                  </a:gs>
                  <a:gs pos="0">
                    <a:srgbClr val="B8BA31"/>
                  </a:gs>
                </a:gsLst>
                <a:lin ang="5400000" scaled="1"/>
              </a:gra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srgbClr val="394E6B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73" name="Freeform 15"/>
              <p:cNvSpPr/>
              <p:nvPr/>
            </p:nvSpPr>
            <p:spPr bwMode="auto">
              <a:xfrm>
                <a:off x="4111627" y="2347913"/>
                <a:ext cx="1598612" cy="1565275"/>
              </a:xfrm>
              <a:custGeom>
                <a:avLst/>
                <a:gdLst>
                  <a:gd name="T0" fmla="*/ 892 w 896"/>
                  <a:gd name="T1" fmla="*/ 0 h 877"/>
                  <a:gd name="T2" fmla="*/ 724 w 896"/>
                  <a:gd name="T3" fmla="*/ 168 h 877"/>
                  <a:gd name="T4" fmla="*/ 572 w 896"/>
                  <a:gd name="T5" fmla="*/ 15 h 877"/>
                  <a:gd name="T6" fmla="*/ 576 w 896"/>
                  <a:gd name="T7" fmla="*/ 76 h 877"/>
                  <a:gd name="T8" fmla="*/ 152 w 896"/>
                  <a:gd name="T9" fmla="*/ 557 h 877"/>
                  <a:gd name="T10" fmla="*/ 0 w 896"/>
                  <a:gd name="T11" fmla="*/ 708 h 877"/>
                  <a:gd name="T12" fmla="*/ 168 w 896"/>
                  <a:gd name="T13" fmla="*/ 877 h 877"/>
                  <a:gd name="T14" fmla="*/ 896 w 896"/>
                  <a:gd name="T15" fmla="*/ 76 h 877"/>
                  <a:gd name="T16" fmla="*/ 892 w 896"/>
                  <a:gd name="T17" fmla="*/ 0 h 8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96" h="877">
                    <a:moveTo>
                      <a:pt x="892" y="0"/>
                    </a:moveTo>
                    <a:cubicBezTo>
                      <a:pt x="724" y="168"/>
                      <a:pt x="724" y="168"/>
                      <a:pt x="724" y="168"/>
                    </a:cubicBezTo>
                    <a:cubicBezTo>
                      <a:pt x="572" y="15"/>
                      <a:pt x="572" y="15"/>
                      <a:pt x="572" y="15"/>
                    </a:cubicBezTo>
                    <a:cubicBezTo>
                      <a:pt x="574" y="35"/>
                      <a:pt x="576" y="56"/>
                      <a:pt x="576" y="76"/>
                    </a:cubicBezTo>
                    <a:cubicBezTo>
                      <a:pt x="576" y="323"/>
                      <a:pt x="390" y="527"/>
                      <a:pt x="152" y="557"/>
                    </a:cubicBezTo>
                    <a:cubicBezTo>
                      <a:pt x="0" y="708"/>
                      <a:pt x="0" y="708"/>
                      <a:pt x="0" y="708"/>
                    </a:cubicBezTo>
                    <a:cubicBezTo>
                      <a:pt x="168" y="877"/>
                      <a:pt x="168" y="877"/>
                      <a:pt x="168" y="877"/>
                    </a:cubicBezTo>
                    <a:cubicBezTo>
                      <a:pt x="576" y="838"/>
                      <a:pt x="896" y="494"/>
                      <a:pt x="896" y="76"/>
                    </a:cubicBezTo>
                    <a:cubicBezTo>
                      <a:pt x="896" y="50"/>
                      <a:pt x="894" y="25"/>
                      <a:pt x="892" y="0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C86126"/>
                  </a:gs>
                  <a:gs pos="0">
                    <a:srgbClr val="EB8422"/>
                  </a:gs>
                </a:gsLst>
                <a:lin ang="5400000" scaled="1"/>
              </a:gra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srgbClr val="394E6B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74" name="Freeform 16"/>
              <p:cNvSpPr/>
              <p:nvPr/>
            </p:nvSpPr>
            <p:spPr bwMode="auto">
              <a:xfrm>
                <a:off x="2836865" y="1054100"/>
                <a:ext cx="1601787" cy="1566863"/>
              </a:xfrm>
              <a:custGeom>
                <a:avLst/>
                <a:gdLst>
                  <a:gd name="T0" fmla="*/ 324 w 897"/>
                  <a:gd name="T1" fmla="*/ 861 h 878"/>
                  <a:gd name="T2" fmla="*/ 320 w 897"/>
                  <a:gd name="T3" fmla="*/ 801 h 878"/>
                  <a:gd name="T4" fmla="*/ 745 w 897"/>
                  <a:gd name="T5" fmla="*/ 320 h 878"/>
                  <a:gd name="T6" fmla="*/ 897 w 897"/>
                  <a:gd name="T7" fmla="*/ 169 h 878"/>
                  <a:gd name="T8" fmla="*/ 729 w 897"/>
                  <a:gd name="T9" fmla="*/ 0 h 878"/>
                  <a:gd name="T10" fmla="*/ 0 w 897"/>
                  <a:gd name="T11" fmla="*/ 801 h 878"/>
                  <a:gd name="T12" fmla="*/ 4 w 897"/>
                  <a:gd name="T13" fmla="*/ 878 h 878"/>
                  <a:gd name="T14" fmla="*/ 173 w 897"/>
                  <a:gd name="T15" fmla="*/ 709 h 878"/>
                  <a:gd name="T16" fmla="*/ 324 w 897"/>
                  <a:gd name="T17" fmla="*/ 861 h 8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97" h="878">
                    <a:moveTo>
                      <a:pt x="324" y="861"/>
                    </a:moveTo>
                    <a:cubicBezTo>
                      <a:pt x="322" y="841"/>
                      <a:pt x="320" y="821"/>
                      <a:pt x="320" y="801"/>
                    </a:cubicBezTo>
                    <a:cubicBezTo>
                      <a:pt x="320" y="554"/>
                      <a:pt x="506" y="350"/>
                      <a:pt x="745" y="320"/>
                    </a:cubicBezTo>
                    <a:cubicBezTo>
                      <a:pt x="897" y="169"/>
                      <a:pt x="897" y="169"/>
                      <a:pt x="897" y="169"/>
                    </a:cubicBezTo>
                    <a:cubicBezTo>
                      <a:pt x="729" y="0"/>
                      <a:pt x="729" y="0"/>
                      <a:pt x="729" y="0"/>
                    </a:cubicBezTo>
                    <a:cubicBezTo>
                      <a:pt x="321" y="39"/>
                      <a:pt x="0" y="383"/>
                      <a:pt x="0" y="801"/>
                    </a:cubicBezTo>
                    <a:cubicBezTo>
                      <a:pt x="0" y="827"/>
                      <a:pt x="2" y="853"/>
                      <a:pt x="4" y="878"/>
                    </a:cubicBezTo>
                    <a:cubicBezTo>
                      <a:pt x="173" y="709"/>
                      <a:pt x="173" y="709"/>
                      <a:pt x="173" y="709"/>
                    </a:cubicBezTo>
                    <a:lnTo>
                      <a:pt x="324" y="861"/>
                    </a:lnTo>
                    <a:close/>
                  </a:path>
                </a:pathLst>
              </a:custGeom>
              <a:gradFill>
                <a:gsLst>
                  <a:gs pos="100000">
                    <a:srgbClr val="9A2E22"/>
                  </a:gs>
                  <a:gs pos="0">
                    <a:srgbClr val="C44A2F"/>
                  </a:gs>
                </a:gsLst>
                <a:lin ang="5400000" scaled="1"/>
              </a:gra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srgbClr val="394E6B"/>
                  </a:solidFill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2" name="组合 1"/>
            <p:cNvGrpSpPr/>
            <p:nvPr/>
          </p:nvGrpSpPr>
          <p:grpSpPr>
            <a:xfrm>
              <a:off x="1520403" y="2063295"/>
              <a:ext cx="728631" cy="712530"/>
              <a:chOff x="8663679" y="1269706"/>
              <a:chExt cx="728631" cy="712530"/>
            </a:xfrm>
          </p:grpSpPr>
          <p:sp>
            <p:nvSpPr>
              <p:cNvPr id="92" name="Oval 25"/>
              <p:cNvSpPr>
                <a:spLocks noChangeArrowheads="1"/>
              </p:cNvSpPr>
              <p:nvPr/>
            </p:nvSpPr>
            <p:spPr bwMode="auto">
              <a:xfrm>
                <a:off x="8728088" y="1568606"/>
                <a:ext cx="92589" cy="106678"/>
              </a:xfrm>
              <a:prstGeom prst="ellipse">
                <a:avLst/>
              </a:prstGeom>
              <a:solidFill>
                <a:srgbClr val="F39E02"/>
              </a:solidFill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3" name="Freeform 26"/>
              <p:cNvSpPr/>
              <p:nvPr/>
            </p:nvSpPr>
            <p:spPr bwMode="auto">
              <a:xfrm>
                <a:off x="8663679" y="1685348"/>
                <a:ext cx="225433" cy="111710"/>
              </a:xfrm>
              <a:custGeom>
                <a:avLst/>
                <a:gdLst>
                  <a:gd name="T0" fmla="*/ 315 w 490"/>
                  <a:gd name="T1" fmla="*/ 0 h 244"/>
                  <a:gd name="T2" fmla="*/ 246 w 490"/>
                  <a:gd name="T3" fmla="*/ 206 h 244"/>
                  <a:gd name="T4" fmla="*/ 175 w 490"/>
                  <a:gd name="T5" fmla="*/ 0 h 244"/>
                  <a:gd name="T6" fmla="*/ 0 w 490"/>
                  <a:gd name="T7" fmla="*/ 244 h 244"/>
                  <a:gd name="T8" fmla="*/ 490 w 490"/>
                  <a:gd name="T9" fmla="*/ 244 h 244"/>
                  <a:gd name="T10" fmla="*/ 315 w 490"/>
                  <a:gd name="T11" fmla="*/ 0 h 2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0" h="244">
                    <a:moveTo>
                      <a:pt x="315" y="0"/>
                    </a:moveTo>
                    <a:cubicBezTo>
                      <a:pt x="246" y="206"/>
                      <a:pt x="246" y="206"/>
                      <a:pt x="246" y="206"/>
                    </a:cubicBezTo>
                    <a:cubicBezTo>
                      <a:pt x="175" y="0"/>
                      <a:pt x="175" y="0"/>
                      <a:pt x="175" y="0"/>
                    </a:cubicBezTo>
                    <a:cubicBezTo>
                      <a:pt x="62" y="0"/>
                      <a:pt x="0" y="109"/>
                      <a:pt x="0" y="244"/>
                    </a:cubicBezTo>
                    <a:cubicBezTo>
                      <a:pt x="490" y="244"/>
                      <a:pt x="490" y="244"/>
                      <a:pt x="490" y="244"/>
                    </a:cubicBezTo>
                    <a:cubicBezTo>
                      <a:pt x="490" y="109"/>
                      <a:pt x="428" y="0"/>
                      <a:pt x="315" y="0"/>
                    </a:cubicBezTo>
                    <a:close/>
                  </a:path>
                </a:pathLst>
              </a:custGeom>
              <a:solidFill>
                <a:srgbClr val="F39E02"/>
              </a:solidFill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4" name="Freeform 27"/>
              <p:cNvSpPr/>
              <p:nvPr/>
            </p:nvSpPr>
            <p:spPr bwMode="auto">
              <a:xfrm>
                <a:off x="8759287" y="1684342"/>
                <a:ext cx="34218" cy="71455"/>
              </a:xfrm>
              <a:custGeom>
                <a:avLst/>
                <a:gdLst>
                  <a:gd name="T0" fmla="*/ 0 w 34"/>
                  <a:gd name="T1" fmla="*/ 18 h 71"/>
                  <a:gd name="T2" fmla="*/ 17 w 34"/>
                  <a:gd name="T3" fmla="*/ 71 h 71"/>
                  <a:gd name="T4" fmla="*/ 34 w 34"/>
                  <a:gd name="T5" fmla="*/ 18 h 71"/>
                  <a:gd name="T6" fmla="*/ 17 w 34"/>
                  <a:gd name="T7" fmla="*/ 0 h 71"/>
                  <a:gd name="T8" fmla="*/ 0 w 34"/>
                  <a:gd name="T9" fmla="*/ 18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71">
                    <a:moveTo>
                      <a:pt x="0" y="18"/>
                    </a:moveTo>
                    <a:lnTo>
                      <a:pt x="17" y="71"/>
                    </a:lnTo>
                    <a:lnTo>
                      <a:pt x="34" y="18"/>
                    </a:lnTo>
                    <a:lnTo>
                      <a:pt x="17" y="0"/>
                    </a:lnTo>
                    <a:lnTo>
                      <a:pt x="0" y="18"/>
                    </a:lnTo>
                    <a:close/>
                  </a:path>
                </a:pathLst>
              </a:custGeom>
              <a:solidFill>
                <a:srgbClr val="F39E02"/>
              </a:solidFill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5" name="Oval 28"/>
              <p:cNvSpPr>
                <a:spLocks noChangeArrowheads="1"/>
              </p:cNvSpPr>
              <p:nvPr/>
            </p:nvSpPr>
            <p:spPr bwMode="auto">
              <a:xfrm>
                <a:off x="9231287" y="1725604"/>
                <a:ext cx="91582" cy="106678"/>
              </a:xfrm>
              <a:prstGeom prst="ellipse">
                <a:avLst/>
              </a:prstGeom>
              <a:solidFill>
                <a:srgbClr val="F39E0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6" name="Freeform 29"/>
              <p:cNvSpPr/>
              <p:nvPr/>
            </p:nvSpPr>
            <p:spPr bwMode="auto">
              <a:xfrm>
                <a:off x="9166877" y="1842346"/>
                <a:ext cx="225433" cy="111710"/>
              </a:xfrm>
              <a:custGeom>
                <a:avLst/>
                <a:gdLst>
                  <a:gd name="T0" fmla="*/ 314 w 489"/>
                  <a:gd name="T1" fmla="*/ 0 h 243"/>
                  <a:gd name="T2" fmla="*/ 246 w 489"/>
                  <a:gd name="T3" fmla="*/ 205 h 243"/>
                  <a:gd name="T4" fmla="*/ 174 w 489"/>
                  <a:gd name="T5" fmla="*/ 0 h 243"/>
                  <a:gd name="T6" fmla="*/ 0 w 489"/>
                  <a:gd name="T7" fmla="*/ 243 h 243"/>
                  <a:gd name="T8" fmla="*/ 489 w 489"/>
                  <a:gd name="T9" fmla="*/ 243 h 243"/>
                  <a:gd name="T10" fmla="*/ 314 w 489"/>
                  <a:gd name="T11" fmla="*/ 0 h 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89" h="243">
                    <a:moveTo>
                      <a:pt x="314" y="0"/>
                    </a:moveTo>
                    <a:cubicBezTo>
                      <a:pt x="246" y="205"/>
                      <a:pt x="246" y="205"/>
                      <a:pt x="246" y="205"/>
                    </a:cubicBezTo>
                    <a:cubicBezTo>
                      <a:pt x="174" y="0"/>
                      <a:pt x="174" y="0"/>
                      <a:pt x="174" y="0"/>
                    </a:cubicBezTo>
                    <a:cubicBezTo>
                      <a:pt x="62" y="0"/>
                      <a:pt x="0" y="109"/>
                      <a:pt x="0" y="243"/>
                    </a:cubicBezTo>
                    <a:cubicBezTo>
                      <a:pt x="489" y="243"/>
                      <a:pt x="489" y="243"/>
                      <a:pt x="489" y="243"/>
                    </a:cubicBezTo>
                    <a:cubicBezTo>
                      <a:pt x="489" y="109"/>
                      <a:pt x="427" y="0"/>
                      <a:pt x="314" y="0"/>
                    </a:cubicBezTo>
                  </a:path>
                </a:pathLst>
              </a:custGeom>
              <a:solidFill>
                <a:srgbClr val="F39E0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7" name="Freeform 30"/>
              <p:cNvSpPr/>
              <p:nvPr/>
            </p:nvSpPr>
            <p:spPr bwMode="auto">
              <a:xfrm>
                <a:off x="9262485" y="1841340"/>
                <a:ext cx="33211" cy="71455"/>
              </a:xfrm>
              <a:custGeom>
                <a:avLst/>
                <a:gdLst>
                  <a:gd name="T0" fmla="*/ 0 w 33"/>
                  <a:gd name="T1" fmla="*/ 18 h 71"/>
                  <a:gd name="T2" fmla="*/ 16 w 33"/>
                  <a:gd name="T3" fmla="*/ 71 h 71"/>
                  <a:gd name="T4" fmla="*/ 33 w 33"/>
                  <a:gd name="T5" fmla="*/ 18 h 71"/>
                  <a:gd name="T6" fmla="*/ 16 w 33"/>
                  <a:gd name="T7" fmla="*/ 0 h 71"/>
                  <a:gd name="T8" fmla="*/ 0 w 33"/>
                  <a:gd name="T9" fmla="*/ 18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71">
                    <a:moveTo>
                      <a:pt x="0" y="18"/>
                    </a:moveTo>
                    <a:lnTo>
                      <a:pt x="16" y="71"/>
                    </a:lnTo>
                    <a:lnTo>
                      <a:pt x="33" y="18"/>
                    </a:lnTo>
                    <a:lnTo>
                      <a:pt x="16" y="0"/>
                    </a:lnTo>
                    <a:lnTo>
                      <a:pt x="0" y="18"/>
                    </a:lnTo>
                    <a:close/>
                  </a:path>
                </a:pathLst>
              </a:custGeom>
              <a:solidFill>
                <a:srgbClr val="F39E0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8" name="Oval 31"/>
              <p:cNvSpPr>
                <a:spLocks noChangeArrowheads="1"/>
              </p:cNvSpPr>
              <p:nvPr/>
            </p:nvSpPr>
            <p:spPr bwMode="auto">
              <a:xfrm>
                <a:off x="8986733" y="1269706"/>
                <a:ext cx="92589" cy="107685"/>
              </a:xfrm>
              <a:prstGeom prst="ellipse">
                <a:avLst/>
              </a:prstGeom>
              <a:solidFill>
                <a:srgbClr val="F39E0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9" name="Freeform 32"/>
              <p:cNvSpPr/>
              <p:nvPr/>
            </p:nvSpPr>
            <p:spPr bwMode="auto">
              <a:xfrm>
                <a:off x="8922323" y="1386448"/>
                <a:ext cx="225433" cy="112716"/>
              </a:xfrm>
              <a:custGeom>
                <a:avLst/>
                <a:gdLst>
                  <a:gd name="T0" fmla="*/ 315 w 490"/>
                  <a:gd name="T1" fmla="*/ 0 h 244"/>
                  <a:gd name="T2" fmla="*/ 246 w 490"/>
                  <a:gd name="T3" fmla="*/ 205 h 244"/>
                  <a:gd name="T4" fmla="*/ 175 w 490"/>
                  <a:gd name="T5" fmla="*/ 0 h 244"/>
                  <a:gd name="T6" fmla="*/ 0 w 490"/>
                  <a:gd name="T7" fmla="*/ 244 h 244"/>
                  <a:gd name="T8" fmla="*/ 490 w 490"/>
                  <a:gd name="T9" fmla="*/ 244 h 244"/>
                  <a:gd name="T10" fmla="*/ 315 w 490"/>
                  <a:gd name="T11" fmla="*/ 0 h 2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0" h="244">
                    <a:moveTo>
                      <a:pt x="315" y="0"/>
                    </a:moveTo>
                    <a:cubicBezTo>
                      <a:pt x="246" y="205"/>
                      <a:pt x="246" y="205"/>
                      <a:pt x="246" y="205"/>
                    </a:cubicBezTo>
                    <a:cubicBezTo>
                      <a:pt x="175" y="0"/>
                      <a:pt x="175" y="0"/>
                      <a:pt x="175" y="0"/>
                    </a:cubicBezTo>
                    <a:cubicBezTo>
                      <a:pt x="62" y="0"/>
                      <a:pt x="0" y="109"/>
                      <a:pt x="0" y="244"/>
                    </a:cubicBezTo>
                    <a:cubicBezTo>
                      <a:pt x="490" y="244"/>
                      <a:pt x="490" y="244"/>
                      <a:pt x="490" y="244"/>
                    </a:cubicBezTo>
                    <a:cubicBezTo>
                      <a:pt x="490" y="109"/>
                      <a:pt x="428" y="0"/>
                      <a:pt x="315" y="0"/>
                    </a:cubicBezTo>
                    <a:close/>
                  </a:path>
                </a:pathLst>
              </a:custGeom>
              <a:solidFill>
                <a:srgbClr val="F39E0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0" name="Freeform 33"/>
              <p:cNvSpPr/>
              <p:nvPr/>
            </p:nvSpPr>
            <p:spPr bwMode="auto">
              <a:xfrm>
                <a:off x="9017931" y="1386448"/>
                <a:ext cx="34218" cy="70448"/>
              </a:xfrm>
              <a:custGeom>
                <a:avLst/>
                <a:gdLst>
                  <a:gd name="T0" fmla="*/ 0 w 34"/>
                  <a:gd name="T1" fmla="*/ 17 h 70"/>
                  <a:gd name="T2" fmla="*/ 17 w 34"/>
                  <a:gd name="T3" fmla="*/ 70 h 70"/>
                  <a:gd name="T4" fmla="*/ 34 w 34"/>
                  <a:gd name="T5" fmla="*/ 17 h 70"/>
                  <a:gd name="T6" fmla="*/ 17 w 34"/>
                  <a:gd name="T7" fmla="*/ 0 h 70"/>
                  <a:gd name="T8" fmla="*/ 0 w 34"/>
                  <a:gd name="T9" fmla="*/ 17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70">
                    <a:moveTo>
                      <a:pt x="0" y="17"/>
                    </a:moveTo>
                    <a:lnTo>
                      <a:pt x="17" y="70"/>
                    </a:lnTo>
                    <a:lnTo>
                      <a:pt x="34" y="17"/>
                    </a:lnTo>
                    <a:lnTo>
                      <a:pt x="17" y="0"/>
                    </a:lnTo>
                    <a:lnTo>
                      <a:pt x="0" y="17"/>
                    </a:lnTo>
                    <a:close/>
                  </a:path>
                </a:pathLst>
              </a:custGeom>
              <a:solidFill>
                <a:srgbClr val="F39E0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1" name="Freeform 34"/>
              <p:cNvSpPr/>
              <p:nvPr/>
            </p:nvSpPr>
            <p:spPr bwMode="auto">
              <a:xfrm>
                <a:off x="8843824" y="1833289"/>
                <a:ext cx="307958" cy="148947"/>
              </a:xfrm>
              <a:custGeom>
                <a:avLst/>
                <a:gdLst>
                  <a:gd name="T0" fmla="*/ 641 w 669"/>
                  <a:gd name="T1" fmla="*/ 172 h 322"/>
                  <a:gd name="T2" fmla="*/ 305 w 669"/>
                  <a:gd name="T3" fmla="*/ 232 h 322"/>
                  <a:gd name="T4" fmla="*/ 120 w 669"/>
                  <a:gd name="T5" fmla="*/ 117 h 322"/>
                  <a:gd name="T6" fmla="*/ 130 w 669"/>
                  <a:gd name="T7" fmla="*/ 111 h 322"/>
                  <a:gd name="T8" fmla="*/ 156 w 669"/>
                  <a:gd name="T9" fmla="*/ 96 h 322"/>
                  <a:gd name="T10" fmla="*/ 129 w 669"/>
                  <a:gd name="T11" fmla="*/ 81 h 322"/>
                  <a:gd name="T12" fmla="*/ 26 w 669"/>
                  <a:gd name="T13" fmla="*/ 18 h 322"/>
                  <a:gd name="T14" fmla="*/ 0 w 669"/>
                  <a:gd name="T15" fmla="*/ 0 h 322"/>
                  <a:gd name="T16" fmla="*/ 3 w 669"/>
                  <a:gd name="T17" fmla="*/ 31 h 322"/>
                  <a:gd name="T18" fmla="*/ 17 w 669"/>
                  <a:gd name="T19" fmla="*/ 172 h 322"/>
                  <a:gd name="T20" fmla="*/ 50 w 669"/>
                  <a:gd name="T21" fmla="*/ 158 h 322"/>
                  <a:gd name="T22" fmla="*/ 281 w 669"/>
                  <a:gd name="T23" fmla="*/ 306 h 322"/>
                  <a:gd name="T24" fmla="*/ 457 w 669"/>
                  <a:gd name="T25" fmla="*/ 309 h 322"/>
                  <a:gd name="T26" fmla="*/ 663 w 669"/>
                  <a:gd name="T27" fmla="*/ 200 h 322"/>
                  <a:gd name="T28" fmla="*/ 669 w 669"/>
                  <a:gd name="T29" fmla="*/ 194 h 322"/>
                  <a:gd name="T30" fmla="*/ 646 w 669"/>
                  <a:gd name="T31" fmla="*/ 168 h 322"/>
                  <a:gd name="T32" fmla="*/ 641 w 669"/>
                  <a:gd name="T33" fmla="*/ 172 h 3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69" h="322">
                    <a:moveTo>
                      <a:pt x="641" y="172"/>
                    </a:moveTo>
                    <a:cubicBezTo>
                      <a:pt x="611" y="196"/>
                      <a:pt x="466" y="274"/>
                      <a:pt x="305" y="232"/>
                    </a:cubicBezTo>
                    <a:cubicBezTo>
                      <a:pt x="237" y="213"/>
                      <a:pt x="174" y="175"/>
                      <a:pt x="120" y="117"/>
                    </a:cubicBezTo>
                    <a:cubicBezTo>
                      <a:pt x="124" y="115"/>
                      <a:pt x="127" y="113"/>
                      <a:pt x="130" y="111"/>
                    </a:cubicBezTo>
                    <a:cubicBezTo>
                      <a:pt x="156" y="96"/>
                      <a:pt x="156" y="96"/>
                      <a:pt x="156" y="96"/>
                    </a:cubicBezTo>
                    <a:cubicBezTo>
                      <a:pt x="129" y="81"/>
                      <a:pt x="129" y="81"/>
                      <a:pt x="129" y="81"/>
                    </a:cubicBezTo>
                    <a:cubicBezTo>
                      <a:pt x="129" y="81"/>
                      <a:pt x="69" y="47"/>
                      <a:pt x="26" y="1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" y="31"/>
                      <a:pt x="3" y="31"/>
                      <a:pt x="3" y="31"/>
                    </a:cubicBezTo>
                    <a:cubicBezTo>
                      <a:pt x="17" y="172"/>
                      <a:pt x="17" y="172"/>
                      <a:pt x="17" y="172"/>
                    </a:cubicBezTo>
                    <a:cubicBezTo>
                      <a:pt x="50" y="158"/>
                      <a:pt x="50" y="158"/>
                      <a:pt x="50" y="158"/>
                    </a:cubicBezTo>
                    <a:cubicBezTo>
                      <a:pt x="77" y="189"/>
                      <a:pt x="160" y="274"/>
                      <a:pt x="281" y="306"/>
                    </a:cubicBezTo>
                    <a:cubicBezTo>
                      <a:pt x="339" y="322"/>
                      <a:pt x="399" y="322"/>
                      <a:pt x="457" y="309"/>
                    </a:cubicBezTo>
                    <a:cubicBezTo>
                      <a:pt x="527" y="292"/>
                      <a:pt x="596" y="256"/>
                      <a:pt x="663" y="200"/>
                    </a:cubicBezTo>
                    <a:cubicBezTo>
                      <a:pt x="666" y="198"/>
                      <a:pt x="668" y="196"/>
                      <a:pt x="669" y="194"/>
                    </a:cubicBezTo>
                    <a:cubicBezTo>
                      <a:pt x="646" y="168"/>
                      <a:pt x="646" y="168"/>
                      <a:pt x="646" y="168"/>
                    </a:cubicBezTo>
                    <a:cubicBezTo>
                      <a:pt x="644" y="169"/>
                      <a:pt x="643" y="171"/>
                      <a:pt x="641" y="172"/>
                    </a:cubicBezTo>
                    <a:close/>
                  </a:path>
                </a:pathLst>
              </a:custGeom>
              <a:solidFill>
                <a:srgbClr val="00A0E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2" name="Freeform 35"/>
              <p:cNvSpPr/>
              <p:nvPr/>
            </p:nvSpPr>
            <p:spPr bwMode="auto">
              <a:xfrm>
                <a:off x="8687832" y="1373365"/>
                <a:ext cx="231471" cy="262670"/>
              </a:xfrm>
              <a:custGeom>
                <a:avLst/>
                <a:gdLst>
                  <a:gd name="T0" fmla="*/ 341 w 502"/>
                  <a:gd name="T1" fmla="*/ 0 h 569"/>
                  <a:gd name="T2" fmla="*/ 338 w 502"/>
                  <a:gd name="T3" fmla="*/ 36 h 569"/>
                  <a:gd name="T4" fmla="*/ 100 w 502"/>
                  <a:gd name="T5" fmla="*/ 173 h 569"/>
                  <a:gd name="T6" fmla="*/ 17 w 502"/>
                  <a:gd name="T7" fmla="*/ 328 h 569"/>
                  <a:gd name="T8" fmla="*/ 19 w 502"/>
                  <a:gd name="T9" fmla="*/ 561 h 569"/>
                  <a:gd name="T10" fmla="*/ 21 w 502"/>
                  <a:gd name="T11" fmla="*/ 569 h 569"/>
                  <a:gd name="T12" fmla="*/ 55 w 502"/>
                  <a:gd name="T13" fmla="*/ 561 h 569"/>
                  <a:gd name="T14" fmla="*/ 54 w 502"/>
                  <a:gd name="T15" fmla="*/ 554 h 569"/>
                  <a:gd name="T16" fmla="*/ 156 w 502"/>
                  <a:gd name="T17" fmla="*/ 229 h 569"/>
                  <a:gd name="T18" fmla="*/ 342 w 502"/>
                  <a:gd name="T19" fmla="*/ 117 h 569"/>
                  <a:gd name="T20" fmla="*/ 343 w 502"/>
                  <a:gd name="T21" fmla="*/ 128 h 569"/>
                  <a:gd name="T22" fmla="*/ 345 w 502"/>
                  <a:gd name="T23" fmla="*/ 159 h 569"/>
                  <a:gd name="T24" fmla="*/ 370 w 502"/>
                  <a:gd name="T25" fmla="*/ 142 h 569"/>
                  <a:gd name="T26" fmla="*/ 474 w 502"/>
                  <a:gd name="T27" fmla="*/ 80 h 569"/>
                  <a:gd name="T28" fmla="*/ 502 w 502"/>
                  <a:gd name="T29" fmla="*/ 65 h 569"/>
                  <a:gd name="T30" fmla="*/ 473 w 502"/>
                  <a:gd name="T31" fmla="*/ 52 h 569"/>
                  <a:gd name="T32" fmla="*/ 341 w 502"/>
                  <a:gd name="T33" fmla="*/ 0 h 5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02" h="569">
                    <a:moveTo>
                      <a:pt x="341" y="0"/>
                    </a:moveTo>
                    <a:cubicBezTo>
                      <a:pt x="338" y="36"/>
                      <a:pt x="338" y="36"/>
                      <a:pt x="338" y="36"/>
                    </a:cubicBezTo>
                    <a:cubicBezTo>
                      <a:pt x="299" y="46"/>
                      <a:pt x="185" y="80"/>
                      <a:pt x="100" y="173"/>
                    </a:cubicBezTo>
                    <a:cubicBezTo>
                      <a:pt x="60" y="218"/>
                      <a:pt x="32" y="270"/>
                      <a:pt x="17" y="328"/>
                    </a:cubicBezTo>
                    <a:cubicBezTo>
                      <a:pt x="0" y="397"/>
                      <a:pt x="0" y="476"/>
                      <a:pt x="19" y="561"/>
                    </a:cubicBezTo>
                    <a:cubicBezTo>
                      <a:pt x="20" y="564"/>
                      <a:pt x="20" y="567"/>
                      <a:pt x="21" y="569"/>
                    </a:cubicBezTo>
                    <a:cubicBezTo>
                      <a:pt x="55" y="561"/>
                      <a:pt x="55" y="561"/>
                      <a:pt x="55" y="561"/>
                    </a:cubicBezTo>
                    <a:cubicBezTo>
                      <a:pt x="55" y="558"/>
                      <a:pt x="54" y="556"/>
                      <a:pt x="54" y="554"/>
                    </a:cubicBezTo>
                    <a:cubicBezTo>
                      <a:pt x="47" y="516"/>
                      <a:pt x="44" y="352"/>
                      <a:pt x="156" y="229"/>
                    </a:cubicBezTo>
                    <a:cubicBezTo>
                      <a:pt x="203" y="176"/>
                      <a:pt x="266" y="139"/>
                      <a:pt x="342" y="117"/>
                    </a:cubicBezTo>
                    <a:cubicBezTo>
                      <a:pt x="343" y="121"/>
                      <a:pt x="343" y="125"/>
                      <a:pt x="343" y="128"/>
                    </a:cubicBezTo>
                    <a:cubicBezTo>
                      <a:pt x="345" y="159"/>
                      <a:pt x="345" y="159"/>
                      <a:pt x="345" y="159"/>
                    </a:cubicBezTo>
                    <a:cubicBezTo>
                      <a:pt x="370" y="142"/>
                      <a:pt x="370" y="142"/>
                      <a:pt x="370" y="142"/>
                    </a:cubicBezTo>
                    <a:cubicBezTo>
                      <a:pt x="371" y="142"/>
                      <a:pt x="429" y="104"/>
                      <a:pt x="474" y="80"/>
                    </a:cubicBezTo>
                    <a:cubicBezTo>
                      <a:pt x="502" y="65"/>
                      <a:pt x="502" y="65"/>
                      <a:pt x="502" y="65"/>
                    </a:cubicBezTo>
                    <a:cubicBezTo>
                      <a:pt x="473" y="52"/>
                      <a:pt x="473" y="52"/>
                      <a:pt x="473" y="52"/>
                    </a:cubicBezTo>
                    <a:lnTo>
                      <a:pt x="341" y="0"/>
                    </a:lnTo>
                    <a:close/>
                  </a:path>
                </a:pathLst>
              </a:custGeom>
              <a:solidFill>
                <a:srgbClr val="00A0E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3" name="Freeform 36"/>
              <p:cNvSpPr/>
              <p:nvPr/>
            </p:nvSpPr>
            <p:spPr bwMode="auto">
              <a:xfrm>
                <a:off x="9166877" y="1448845"/>
                <a:ext cx="210337" cy="276760"/>
              </a:xfrm>
              <a:custGeom>
                <a:avLst/>
                <a:gdLst>
                  <a:gd name="T0" fmla="*/ 359 w 458"/>
                  <a:gd name="T1" fmla="*/ 186 h 602"/>
                  <a:gd name="T2" fmla="*/ 233 w 458"/>
                  <a:gd name="T3" fmla="*/ 63 h 602"/>
                  <a:gd name="T4" fmla="*/ 9 w 458"/>
                  <a:gd name="T5" fmla="*/ 0 h 602"/>
                  <a:gd name="T6" fmla="*/ 1 w 458"/>
                  <a:gd name="T7" fmla="*/ 0 h 602"/>
                  <a:gd name="T8" fmla="*/ 0 w 458"/>
                  <a:gd name="T9" fmla="*/ 35 h 602"/>
                  <a:gd name="T10" fmla="*/ 6 w 458"/>
                  <a:gd name="T11" fmla="*/ 35 h 602"/>
                  <a:gd name="T12" fmla="*/ 290 w 458"/>
                  <a:gd name="T13" fmla="*/ 223 h 602"/>
                  <a:gd name="T14" fmla="*/ 346 w 458"/>
                  <a:gd name="T15" fmla="*/ 434 h 602"/>
                  <a:gd name="T16" fmla="*/ 335 w 458"/>
                  <a:gd name="T17" fmla="*/ 432 h 602"/>
                  <a:gd name="T18" fmla="*/ 305 w 458"/>
                  <a:gd name="T19" fmla="*/ 425 h 602"/>
                  <a:gd name="T20" fmla="*/ 314 w 458"/>
                  <a:gd name="T21" fmla="*/ 454 h 602"/>
                  <a:gd name="T22" fmla="*/ 345 w 458"/>
                  <a:gd name="T23" fmla="*/ 571 h 602"/>
                  <a:gd name="T24" fmla="*/ 352 w 458"/>
                  <a:gd name="T25" fmla="*/ 602 h 602"/>
                  <a:gd name="T26" fmla="*/ 371 w 458"/>
                  <a:gd name="T27" fmla="*/ 577 h 602"/>
                  <a:gd name="T28" fmla="*/ 458 w 458"/>
                  <a:gd name="T29" fmla="*/ 465 h 602"/>
                  <a:gd name="T30" fmla="*/ 424 w 458"/>
                  <a:gd name="T31" fmla="*/ 452 h 602"/>
                  <a:gd name="T32" fmla="*/ 359 w 458"/>
                  <a:gd name="T33" fmla="*/ 186 h 6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58" h="602">
                    <a:moveTo>
                      <a:pt x="359" y="186"/>
                    </a:moveTo>
                    <a:cubicBezTo>
                      <a:pt x="328" y="135"/>
                      <a:pt x="285" y="93"/>
                      <a:pt x="233" y="63"/>
                    </a:cubicBezTo>
                    <a:cubicBezTo>
                      <a:pt x="172" y="27"/>
                      <a:pt x="96" y="6"/>
                      <a:pt x="9" y="0"/>
                    </a:cubicBezTo>
                    <a:cubicBezTo>
                      <a:pt x="6" y="0"/>
                      <a:pt x="3" y="0"/>
                      <a:pt x="1" y="0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2" y="35"/>
                      <a:pt x="4" y="35"/>
                      <a:pt x="6" y="35"/>
                    </a:cubicBezTo>
                    <a:cubicBezTo>
                      <a:pt x="44" y="39"/>
                      <a:pt x="203" y="82"/>
                      <a:pt x="290" y="223"/>
                    </a:cubicBezTo>
                    <a:cubicBezTo>
                      <a:pt x="327" y="284"/>
                      <a:pt x="346" y="355"/>
                      <a:pt x="346" y="434"/>
                    </a:cubicBezTo>
                    <a:cubicBezTo>
                      <a:pt x="342" y="433"/>
                      <a:pt x="338" y="432"/>
                      <a:pt x="335" y="432"/>
                    </a:cubicBezTo>
                    <a:cubicBezTo>
                      <a:pt x="305" y="425"/>
                      <a:pt x="305" y="425"/>
                      <a:pt x="305" y="425"/>
                    </a:cubicBezTo>
                    <a:cubicBezTo>
                      <a:pt x="314" y="454"/>
                      <a:pt x="314" y="454"/>
                      <a:pt x="314" y="454"/>
                    </a:cubicBezTo>
                    <a:cubicBezTo>
                      <a:pt x="314" y="455"/>
                      <a:pt x="334" y="520"/>
                      <a:pt x="345" y="571"/>
                    </a:cubicBezTo>
                    <a:cubicBezTo>
                      <a:pt x="352" y="602"/>
                      <a:pt x="352" y="602"/>
                      <a:pt x="352" y="602"/>
                    </a:cubicBezTo>
                    <a:cubicBezTo>
                      <a:pt x="371" y="577"/>
                      <a:pt x="371" y="577"/>
                      <a:pt x="371" y="577"/>
                    </a:cubicBezTo>
                    <a:cubicBezTo>
                      <a:pt x="458" y="465"/>
                      <a:pt x="458" y="465"/>
                      <a:pt x="458" y="465"/>
                    </a:cubicBezTo>
                    <a:cubicBezTo>
                      <a:pt x="424" y="452"/>
                      <a:pt x="424" y="452"/>
                      <a:pt x="424" y="452"/>
                    </a:cubicBezTo>
                    <a:cubicBezTo>
                      <a:pt x="426" y="412"/>
                      <a:pt x="425" y="293"/>
                      <a:pt x="359" y="186"/>
                    </a:cubicBezTo>
                    <a:close/>
                  </a:path>
                </a:pathLst>
              </a:custGeom>
              <a:solidFill>
                <a:srgbClr val="00A0E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p:grpSp>
      </p:grpSp>
      <p:sp>
        <p:nvSpPr>
          <p:cNvPr id="5" name="文本框 4"/>
          <p:cNvSpPr txBox="1"/>
          <p:nvPr/>
        </p:nvSpPr>
        <p:spPr>
          <a:xfrm>
            <a:off x="5401310" y="1005840"/>
            <a:ext cx="3474720" cy="837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/>
              <a:t>然后用户就可以按照每个实验的指示</a:t>
            </a:r>
            <a:endParaRPr lang="zh-CN"/>
          </a:p>
          <a:p>
            <a:pPr algn="l"/>
            <a:r>
              <a:rPr lang="zh-CN" altLang="en-US"/>
              <a:t>做实验了，做实验之前可以看每个</a:t>
            </a:r>
            <a:endParaRPr lang="zh-CN" altLang="en-US"/>
          </a:p>
          <a:p>
            <a:pPr algn="l"/>
            <a:r>
              <a:rPr lang="zh-CN" altLang="en-US"/>
              <a:t>实验的原理，演示视频，指导书等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7010" y="817880"/>
            <a:ext cx="4853940" cy="34232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椭圆 170"/>
          <p:cNvSpPr/>
          <p:nvPr/>
        </p:nvSpPr>
        <p:spPr>
          <a:xfrm>
            <a:off x="3325906" y="1499251"/>
            <a:ext cx="2113262" cy="2113262"/>
          </a:xfrm>
          <a:prstGeom prst="ellips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accent1">
                  <a:tint val="0"/>
                </a:scheme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6" name="标题 1"/>
          <p:cNvSpPr txBox="1"/>
          <p:nvPr/>
        </p:nvSpPr>
        <p:spPr>
          <a:xfrm>
            <a:off x="756920" y="313690"/>
            <a:ext cx="2536190" cy="2825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000" kern="1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仿真实验其他模块</a:t>
            </a:r>
            <a:endParaRPr lang="zh-CN" altLang="en-US" sz="2000" kern="1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7" name="标题 1"/>
          <p:cNvSpPr txBox="1"/>
          <p:nvPr/>
        </p:nvSpPr>
        <p:spPr>
          <a:xfrm>
            <a:off x="3602554" y="4539064"/>
            <a:ext cx="1614261" cy="2825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1800" kern="1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仿真实验系统</a:t>
            </a:r>
            <a:endParaRPr lang="zh-CN" altLang="en-US" sz="1800" kern="1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9" name="任意多边形 8"/>
          <p:cNvSpPr/>
          <p:nvPr/>
        </p:nvSpPr>
        <p:spPr>
          <a:xfrm>
            <a:off x="318135" y="2534285"/>
            <a:ext cx="2445385" cy="456565"/>
          </a:xfrm>
          <a:custGeom>
            <a:avLst/>
            <a:gdLst>
              <a:gd name="connsiteX0" fmla="*/ 0 w 1035648"/>
              <a:gd name="connsiteY0" fmla="*/ 0 h 599451"/>
              <a:gd name="connsiteX1" fmla="*/ 1035648 w 1035648"/>
              <a:gd name="connsiteY1" fmla="*/ 0 h 599451"/>
              <a:gd name="connsiteX2" fmla="*/ 1035648 w 1035648"/>
              <a:gd name="connsiteY2" fmla="*/ 599451 h 599451"/>
              <a:gd name="connsiteX3" fmla="*/ 0 w 1035648"/>
              <a:gd name="connsiteY3" fmla="*/ 599451 h 599451"/>
              <a:gd name="connsiteX4" fmla="*/ 0 w 1035648"/>
              <a:gd name="connsiteY4" fmla="*/ 0 h 599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5648" h="599451">
                <a:moveTo>
                  <a:pt x="0" y="0"/>
                </a:moveTo>
                <a:lnTo>
                  <a:pt x="1035648" y="0"/>
                </a:lnTo>
                <a:lnTo>
                  <a:pt x="1035648" y="599451"/>
                </a:lnTo>
                <a:lnTo>
                  <a:pt x="0" y="599451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algn="ctr" defTabSz="405765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1800" b="1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查看学生做实验的情况</a:t>
            </a:r>
            <a:endParaRPr lang="zh-CN" altLang="en-US" sz="1800" b="1" kern="1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grpSp>
        <p:nvGrpSpPr>
          <p:cNvPr id="137" name="组合 136"/>
          <p:cNvGrpSpPr/>
          <p:nvPr/>
        </p:nvGrpSpPr>
        <p:grpSpPr>
          <a:xfrm rot="20466165">
            <a:off x="4188558" y="938133"/>
            <a:ext cx="1291990" cy="1295901"/>
            <a:chOff x="5033752" y="565301"/>
            <a:chExt cx="2095669" cy="2102012"/>
          </a:xfrm>
        </p:grpSpPr>
        <p:sp>
          <p:nvSpPr>
            <p:cNvPr id="166" name="Freeform 5"/>
            <p:cNvSpPr/>
            <p:nvPr/>
          </p:nvSpPr>
          <p:spPr bwMode="auto">
            <a:xfrm>
              <a:off x="5033752" y="1892220"/>
              <a:ext cx="766214" cy="775093"/>
            </a:xfrm>
            <a:custGeom>
              <a:avLst/>
              <a:gdLst>
                <a:gd name="T0" fmla="*/ 0 w 255"/>
                <a:gd name="T1" fmla="*/ 26 h 258"/>
                <a:gd name="T2" fmla="*/ 0 w 255"/>
                <a:gd name="T3" fmla="*/ 21 h 258"/>
                <a:gd name="T4" fmla="*/ 28 w 255"/>
                <a:gd name="T5" fmla="*/ 3 h 258"/>
                <a:gd name="T6" fmla="*/ 253 w 255"/>
                <a:gd name="T7" fmla="*/ 226 h 258"/>
                <a:gd name="T8" fmla="*/ 235 w 255"/>
                <a:gd name="T9" fmla="*/ 255 h 258"/>
                <a:gd name="T10" fmla="*/ 206 w 255"/>
                <a:gd name="T11" fmla="*/ 237 h 258"/>
                <a:gd name="T12" fmla="*/ 18 w 255"/>
                <a:gd name="T13" fmla="*/ 49 h 258"/>
                <a:gd name="T14" fmla="*/ 0 w 255"/>
                <a:gd name="T15" fmla="*/ 26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5" h="258">
                  <a:moveTo>
                    <a:pt x="0" y="26"/>
                  </a:moveTo>
                  <a:cubicBezTo>
                    <a:pt x="0" y="25"/>
                    <a:pt x="0" y="23"/>
                    <a:pt x="0" y="21"/>
                  </a:cubicBezTo>
                  <a:cubicBezTo>
                    <a:pt x="3" y="8"/>
                    <a:pt x="16" y="0"/>
                    <a:pt x="28" y="3"/>
                  </a:cubicBezTo>
                  <a:cubicBezTo>
                    <a:pt x="140" y="27"/>
                    <a:pt x="228" y="115"/>
                    <a:pt x="253" y="226"/>
                  </a:cubicBezTo>
                  <a:cubicBezTo>
                    <a:pt x="255" y="239"/>
                    <a:pt x="247" y="252"/>
                    <a:pt x="235" y="255"/>
                  </a:cubicBezTo>
                  <a:cubicBezTo>
                    <a:pt x="222" y="258"/>
                    <a:pt x="209" y="250"/>
                    <a:pt x="206" y="237"/>
                  </a:cubicBezTo>
                  <a:cubicBezTo>
                    <a:pt x="185" y="143"/>
                    <a:pt x="112" y="70"/>
                    <a:pt x="18" y="49"/>
                  </a:cubicBezTo>
                  <a:cubicBezTo>
                    <a:pt x="7" y="47"/>
                    <a:pt x="0" y="37"/>
                    <a:pt x="0" y="26"/>
                  </a:cubicBezTo>
                  <a:close/>
                </a:path>
              </a:pathLst>
            </a:custGeom>
            <a:solidFill>
              <a:sysClr val="window" lastClr="FFFFFF">
                <a:lumMod val="65000"/>
              </a:sysClr>
            </a:solidFill>
            <a:ln w="14288" cap="flat">
              <a:noFill/>
              <a:prstDash val="solid"/>
              <a:miter lim="800000"/>
            </a:ln>
            <a:effectLst>
              <a:innerShdw blurRad="114300">
                <a:sysClr val="windowText" lastClr="000000">
                  <a:lumMod val="75000"/>
                  <a:lumOff val="25000"/>
                </a:sysClr>
              </a:inn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软雅黑" panose="020B0503020204020204" pitchFamily="34" charset="-122"/>
              </a:endParaRPr>
            </a:p>
          </p:txBody>
        </p:sp>
        <p:sp>
          <p:nvSpPr>
            <p:cNvPr id="167" name="Freeform 13"/>
            <p:cNvSpPr/>
            <p:nvPr/>
          </p:nvSpPr>
          <p:spPr bwMode="auto">
            <a:xfrm>
              <a:off x="5240528" y="565301"/>
              <a:ext cx="1888893" cy="1888893"/>
            </a:xfrm>
            <a:custGeom>
              <a:avLst/>
              <a:gdLst>
                <a:gd name="T0" fmla="*/ 121 w 629"/>
                <a:gd name="T1" fmla="*/ 629 h 629"/>
                <a:gd name="T2" fmla="*/ 156 w 629"/>
                <a:gd name="T3" fmla="*/ 594 h 629"/>
                <a:gd name="T4" fmla="*/ 180 w 629"/>
                <a:gd name="T5" fmla="*/ 570 h 629"/>
                <a:gd name="T6" fmla="*/ 517 w 629"/>
                <a:gd name="T7" fmla="*/ 519 h 629"/>
                <a:gd name="T8" fmla="*/ 517 w 629"/>
                <a:gd name="T9" fmla="*/ 112 h 629"/>
                <a:gd name="T10" fmla="*/ 110 w 629"/>
                <a:gd name="T11" fmla="*/ 112 h 629"/>
                <a:gd name="T12" fmla="*/ 59 w 629"/>
                <a:gd name="T13" fmla="*/ 449 h 629"/>
                <a:gd name="T14" fmla="*/ 35 w 629"/>
                <a:gd name="T15" fmla="*/ 473 h 629"/>
                <a:gd name="T16" fmla="*/ 1 w 629"/>
                <a:gd name="T17" fmla="*/ 508 h 629"/>
                <a:gd name="T18" fmla="*/ 0 w 629"/>
                <a:gd name="T19" fmla="*/ 509 h 629"/>
                <a:gd name="T20" fmla="*/ 120 w 629"/>
                <a:gd name="T21" fmla="*/ 629 h 629"/>
                <a:gd name="T22" fmla="*/ 121 w 629"/>
                <a:gd name="T23" fmla="*/ 629 h 6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29" h="629">
                  <a:moveTo>
                    <a:pt x="121" y="629"/>
                  </a:moveTo>
                  <a:cubicBezTo>
                    <a:pt x="156" y="594"/>
                    <a:pt x="156" y="594"/>
                    <a:pt x="156" y="594"/>
                  </a:cubicBezTo>
                  <a:cubicBezTo>
                    <a:pt x="180" y="570"/>
                    <a:pt x="180" y="570"/>
                    <a:pt x="180" y="570"/>
                  </a:cubicBezTo>
                  <a:cubicBezTo>
                    <a:pt x="288" y="627"/>
                    <a:pt x="425" y="610"/>
                    <a:pt x="517" y="519"/>
                  </a:cubicBezTo>
                  <a:cubicBezTo>
                    <a:pt x="629" y="407"/>
                    <a:pt x="629" y="225"/>
                    <a:pt x="517" y="112"/>
                  </a:cubicBezTo>
                  <a:cubicBezTo>
                    <a:pt x="405" y="0"/>
                    <a:pt x="223" y="0"/>
                    <a:pt x="110" y="112"/>
                  </a:cubicBezTo>
                  <a:cubicBezTo>
                    <a:pt x="19" y="204"/>
                    <a:pt x="2" y="341"/>
                    <a:pt x="59" y="449"/>
                  </a:cubicBezTo>
                  <a:cubicBezTo>
                    <a:pt x="35" y="473"/>
                    <a:pt x="35" y="473"/>
                    <a:pt x="35" y="473"/>
                  </a:cubicBezTo>
                  <a:cubicBezTo>
                    <a:pt x="1" y="508"/>
                    <a:pt x="1" y="508"/>
                    <a:pt x="1" y="508"/>
                  </a:cubicBezTo>
                  <a:cubicBezTo>
                    <a:pt x="0" y="509"/>
                    <a:pt x="0" y="509"/>
                    <a:pt x="0" y="509"/>
                  </a:cubicBezTo>
                  <a:cubicBezTo>
                    <a:pt x="53" y="533"/>
                    <a:pt x="96" y="576"/>
                    <a:pt x="120" y="629"/>
                  </a:cubicBezTo>
                  <a:lnTo>
                    <a:pt x="121" y="629"/>
                  </a:lnTo>
                  <a:close/>
                </a:path>
              </a:pathLst>
            </a:custGeom>
            <a:solidFill>
              <a:srgbClr val="F39E02"/>
            </a:solidFill>
            <a:ln w="14288" cap="flat">
              <a:noFill/>
              <a:prstDash val="solid"/>
              <a:miter lim="800000"/>
            </a:ln>
            <a:effectLst>
              <a:outerShdw blurRad="203200" dist="38100" dir="2700000" sx="102000" sy="102000" algn="tl" rotWithShape="0">
                <a:sysClr val="windowText" lastClr="000000">
                  <a:lumMod val="65000"/>
                  <a:lumOff val="35000"/>
                  <a:alpha val="30000"/>
                </a:sys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软雅黑" panose="020B0503020204020204" pitchFamily="34" charset="-122"/>
              </a:endParaRPr>
            </a:p>
          </p:txBody>
        </p:sp>
        <p:sp>
          <p:nvSpPr>
            <p:cNvPr id="168" name="Freeform 14"/>
            <p:cNvSpPr/>
            <p:nvPr/>
          </p:nvSpPr>
          <p:spPr bwMode="auto">
            <a:xfrm>
              <a:off x="5240528" y="1913785"/>
              <a:ext cx="540409" cy="540409"/>
            </a:xfrm>
            <a:custGeom>
              <a:avLst/>
              <a:gdLst>
                <a:gd name="T0" fmla="*/ 180 w 180"/>
                <a:gd name="T1" fmla="*/ 121 h 180"/>
                <a:gd name="T2" fmla="*/ 156 w 180"/>
                <a:gd name="T3" fmla="*/ 145 h 180"/>
                <a:gd name="T4" fmla="*/ 121 w 180"/>
                <a:gd name="T5" fmla="*/ 180 h 180"/>
                <a:gd name="T6" fmla="*/ 120 w 180"/>
                <a:gd name="T7" fmla="*/ 180 h 180"/>
                <a:gd name="T8" fmla="*/ 0 w 180"/>
                <a:gd name="T9" fmla="*/ 60 h 180"/>
                <a:gd name="T10" fmla="*/ 1 w 180"/>
                <a:gd name="T11" fmla="*/ 59 h 180"/>
                <a:gd name="T12" fmla="*/ 35 w 180"/>
                <a:gd name="T13" fmla="*/ 24 h 180"/>
                <a:gd name="T14" fmla="*/ 59 w 180"/>
                <a:gd name="T15" fmla="*/ 0 h 180"/>
                <a:gd name="T16" fmla="*/ 180 w 180"/>
                <a:gd name="T17" fmla="*/ 121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0" h="180">
                  <a:moveTo>
                    <a:pt x="180" y="121"/>
                  </a:moveTo>
                  <a:cubicBezTo>
                    <a:pt x="156" y="145"/>
                    <a:pt x="156" y="145"/>
                    <a:pt x="156" y="145"/>
                  </a:cubicBezTo>
                  <a:cubicBezTo>
                    <a:pt x="121" y="180"/>
                    <a:pt x="121" y="180"/>
                    <a:pt x="121" y="180"/>
                  </a:cubicBezTo>
                  <a:cubicBezTo>
                    <a:pt x="120" y="180"/>
                    <a:pt x="120" y="180"/>
                    <a:pt x="120" y="180"/>
                  </a:cubicBezTo>
                  <a:cubicBezTo>
                    <a:pt x="96" y="127"/>
                    <a:pt x="53" y="84"/>
                    <a:pt x="0" y="60"/>
                  </a:cubicBezTo>
                  <a:cubicBezTo>
                    <a:pt x="1" y="59"/>
                    <a:pt x="1" y="59"/>
                    <a:pt x="1" y="59"/>
                  </a:cubicBezTo>
                  <a:cubicBezTo>
                    <a:pt x="35" y="24"/>
                    <a:pt x="35" y="24"/>
                    <a:pt x="35" y="24"/>
                  </a:cubicBezTo>
                  <a:cubicBezTo>
                    <a:pt x="59" y="0"/>
                    <a:pt x="59" y="0"/>
                    <a:pt x="59" y="0"/>
                  </a:cubicBezTo>
                  <a:lnTo>
                    <a:pt x="180" y="121"/>
                  </a:lnTo>
                  <a:close/>
                </a:path>
              </a:pathLst>
            </a:custGeom>
            <a:gradFill flip="none" rotWithShape="1">
              <a:gsLst>
                <a:gs pos="40000">
                  <a:sysClr val="windowText" lastClr="000000">
                    <a:lumMod val="95000"/>
                    <a:lumOff val="5000"/>
                    <a:alpha val="40000"/>
                  </a:sysClr>
                </a:gs>
                <a:gs pos="55000">
                  <a:sysClr val="windowText" lastClr="000000">
                    <a:lumMod val="95000"/>
                    <a:lumOff val="5000"/>
                    <a:alpha val="0"/>
                  </a:sys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38" name="组合 137"/>
          <p:cNvGrpSpPr/>
          <p:nvPr/>
        </p:nvGrpSpPr>
        <p:grpSpPr>
          <a:xfrm>
            <a:off x="2922604" y="1163554"/>
            <a:ext cx="1294337" cy="1291990"/>
            <a:chOff x="2730037" y="565301"/>
            <a:chExt cx="2099475" cy="2095669"/>
          </a:xfrm>
        </p:grpSpPr>
        <p:sp>
          <p:nvSpPr>
            <p:cNvPr id="160" name="Freeform 7"/>
            <p:cNvSpPr/>
            <p:nvPr/>
          </p:nvSpPr>
          <p:spPr bwMode="auto">
            <a:xfrm>
              <a:off x="4056956" y="1892220"/>
              <a:ext cx="772556" cy="768750"/>
            </a:xfrm>
            <a:custGeom>
              <a:avLst/>
              <a:gdLst>
                <a:gd name="T0" fmla="*/ 26 w 257"/>
                <a:gd name="T1" fmla="*/ 256 h 256"/>
                <a:gd name="T2" fmla="*/ 21 w 257"/>
                <a:gd name="T3" fmla="*/ 256 h 256"/>
                <a:gd name="T4" fmla="*/ 3 w 257"/>
                <a:gd name="T5" fmla="*/ 227 h 256"/>
                <a:gd name="T6" fmla="*/ 226 w 257"/>
                <a:gd name="T7" fmla="*/ 3 h 256"/>
                <a:gd name="T8" fmla="*/ 254 w 257"/>
                <a:gd name="T9" fmla="*/ 21 h 256"/>
                <a:gd name="T10" fmla="*/ 236 w 257"/>
                <a:gd name="T11" fmla="*/ 50 h 256"/>
                <a:gd name="T12" fmla="*/ 49 w 257"/>
                <a:gd name="T13" fmla="*/ 238 h 256"/>
                <a:gd name="T14" fmla="*/ 26 w 257"/>
                <a:gd name="T15" fmla="*/ 256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7" h="256">
                  <a:moveTo>
                    <a:pt x="26" y="256"/>
                  </a:moveTo>
                  <a:cubicBezTo>
                    <a:pt x="24" y="256"/>
                    <a:pt x="22" y="256"/>
                    <a:pt x="21" y="256"/>
                  </a:cubicBezTo>
                  <a:cubicBezTo>
                    <a:pt x="8" y="253"/>
                    <a:pt x="0" y="240"/>
                    <a:pt x="3" y="227"/>
                  </a:cubicBezTo>
                  <a:cubicBezTo>
                    <a:pt x="27" y="116"/>
                    <a:pt x="115" y="28"/>
                    <a:pt x="226" y="3"/>
                  </a:cubicBezTo>
                  <a:cubicBezTo>
                    <a:pt x="239" y="0"/>
                    <a:pt x="251" y="9"/>
                    <a:pt x="254" y="21"/>
                  </a:cubicBezTo>
                  <a:cubicBezTo>
                    <a:pt x="257" y="34"/>
                    <a:pt x="249" y="47"/>
                    <a:pt x="236" y="50"/>
                  </a:cubicBezTo>
                  <a:cubicBezTo>
                    <a:pt x="143" y="70"/>
                    <a:pt x="70" y="144"/>
                    <a:pt x="49" y="238"/>
                  </a:cubicBezTo>
                  <a:cubicBezTo>
                    <a:pt x="47" y="249"/>
                    <a:pt x="37" y="256"/>
                    <a:pt x="26" y="256"/>
                  </a:cubicBezTo>
                  <a:close/>
                </a:path>
              </a:pathLst>
            </a:custGeom>
            <a:solidFill>
              <a:sysClr val="window" lastClr="FFFFFF">
                <a:lumMod val="65000"/>
              </a:sysClr>
            </a:solidFill>
            <a:ln w="14288" cap="flat">
              <a:noFill/>
              <a:prstDash val="solid"/>
              <a:miter lim="800000"/>
            </a:ln>
            <a:effectLst>
              <a:innerShdw blurRad="114300">
                <a:sysClr val="windowText" lastClr="000000">
                  <a:lumMod val="75000"/>
                  <a:lumOff val="25000"/>
                </a:sysClr>
              </a:inn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软雅黑" panose="020B0503020204020204" pitchFamily="34" charset="-122"/>
              </a:endParaRPr>
            </a:p>
          </p:txBody>
        </p:sp>
        <p:sp>
          <p:nvSpPr>
            <p:cNvPr id="161" name="Freeform 11"/>
            <p:cNvSpPr/>
            <p:nvPr/>
          </p:nvSpPr>
          <p:spPr bwMode="auto">
            <a:xfrm>
              <a:off x="2730037" y="565301"/>
              <a:ext cx="1888893" cy="1888893"/>
            </a:xfrm>
            <a:custGeom>
              <a:avLst/>
              <a:gdLst>
                <a:gd name="T0" fmla="*/ 628 w 629"/>
                <a:gd name="T1" fmla="*/ 508 h 629"/>
                <a:gd name="T2" fmla="*/ 593 w 629"/>
                <a:gd name="T3" fmla="*/ 473 h 629"/>
                <a:gd name="T4" fmla="*/ 569 w 629"/>
                <a:gd name="T5" fmla="*/ 449 h 629"/>
                <a:gd name="T6" fmla="*/ 518 w 629"/>
                <a:gd name="T7" fmla="*/ 112 h 629"/>
                <a:gd name="T8" fmla="*/ 112 w 629"/>
                <a:gd name="T9" fmla="*/ 112 h 629"/>
                <a:gd name="T10" fmla="*/ 112 w 629"/>
                <a:gd name="T11" fmla="*/ 518 h 629"/>
                <a:gd name="T12" fmla="*/ 449 w 629"/>
                <a:gd name="T13" fmla="*/ 570 h 629"/>
                <a:gd name="T14" fmla="*/ 473 w 629"/>
                <a:gd name="T15" fmla="*/ 593 h 629"/>
                <a:gd name="T16" fmla="*/ 508 w 629"/>
                <a:gd name="T17" fmla="*/ 628 h 629"/>
                <a:gd name="T18" fmla="*/ 508 w 629"/>
                <a:gd name="T19" fmla="*/ 629 h 629"/>
                <a:gd name="T20" fmla="*/ 629 w 629"/>
                <a:gd name="T21" fmla="*/ 508 h 629"/>
                <a:gd name="T22" fmla="*/ 628 w 629"/>
                <a:gd name="T23" fmla="*/ 508 h 6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29" h="629">
                  <a:moveTo>
                    <a:pt x="628" y="508"/>
                  </a:moveTo>
                  <a:cubicBezTo>
                    <a:pt x="593" y="473"/>
                    <a:pt x="593" y="473"/>
                    <a:pt x="593" y="473"/>
                  </a:cubicBezTo>
                  <a:cubicBezTo>
                    <a:pt x="569" y="449"/>
                    <a:pt x="569" y="449"/>
                    <a:pt x="569" y="449"/>
                  </a:cubicBezTo>
                  <a:cubicBezTo>
                    <a:pt x="627" y="341"/>
                    <a:pt x="610" y="203"/>
                    <a:pt x="518" y="112"/>
                  </a:cubicBezTo>
                  <a:cubicBezTo>
                    <a:pt x="406" y="0"/>
                    <a:pt x="224" y="0"/>
                    <a:pt x="112" y="112"/>
                  </a:cubicBezTo>
                  <a:cubicBezTo>
                    <a:pt x="0" y="224"/>
                    <a:pt x="0" y="406"/>
                    <a:pt x="112" y="518"/>
                  </a:cubicBezTo>
                  <a:cubicBezTo>
                    <a:pt x="203" y="610"/>
                    <a:pt x="341" y="627"/>
                    <a:pt x="449" y="570"/>
                  </a:cubicBezTo>
                  <a:cubicBezTo>
                    <a:pt x="473" y="593"/>
                    <a:pt x="473" y="593"/>
                    <a:pt x="473" y="593"/>
                  </a:cubicBezTo>
                  <a:cubicBezTo>
                    <a:pt x="508" y="628"/>
                    <a:pt x="508" y="628"/>
                    <a:pt x="508" y="628"/>
                  </a:cubicBezTo>
                  <a:cubicBezTo>
                    <a:pt x="508" y="629"/>
                    <a:pt x="508" y="629"/>
                    <a:pt x="508" y="629"/>
                  </a:cubicBezTo>
                  <a:cubicBezTo>
                    <a:pt x="533" y="576"/>
                    <a:pt x="576" y="533"/>
                    <a:pt x="629" y="508"/>
                  </a:cubicBezTo>
                  <a:lnTo>
                    <a:pt x="628" y="508"/>
                  </a:lnTo>
                  <a:close/>
                </a:path>
              </a:pathLst>
            </a:custGeom>
            <a:solidFill>
              <a:srgbClr val="009E9F"/>
            </a:solidFill>
            <a:ln w="14288" cap="flat">
              <a:noFill/>
              <a:prstDash val="solid"/>
              <a:miter lim="800000"/>
            </a:ln>
            <a:effectLst>
              <a:outerShdw blurRad="203200" dist="38100" dir="2700000" sx="102000" sy="102000" algn="tl" rotWithShape="0">
                <a:sysClr val="windowText" lastClr="000000">
                  <a:lumMod val="65000"/>
                  <a:lumOff val="35000"/>
                  <a:alpha val="30000"/>
                </a:sys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软雅黑" panose="020B0503020204020204" pitchFamily="34" charset="-122"/>
              </a:endParaRPr>
            </a:p>
          </p:txBody>
        </p:sp>
        <p:sp>
          <p:nvSpPr>
            <p:cNvPr id="162" name="Freeform 12"/>
            <p:cNvSpPr/>
            <p:nvPr/>
          </p:nvSpPr>
          <p:spPr bwMode="auto">
            <a:xfrm>
              <a:off x="4078522" y="1913785"/>
              <a:ext cx="540409" cy="540409"/>
            </a:xfrm>
            <a:custGeom>
              <a:avLst/>
              <a:gdLst>
                <a:gd name="T0" fmla="*/ 120 w 180"/>
                <a:gd name="T1" fmla="*/ 0 h 180"/>
                <a:gd name="T2" fmla="*/ 144 w 180"/>
                <a:gd name="T3" fmla="*/ 24 h 180"/>
                <a:gd name="T4" fmla="*/ 179 w 180"/>
                <a:gd name="T5" fmla="*/ 59 h 180"/>
                <a:gd name="T6" fmla="*/ 180 w 180"/>
                <a:gd name="T7" fmla="*/ 59 h 180"/>
                <a:gd name="T8" fmla="*/ 59 w 180"/>
                <a:gd name="T9" fmla="*/ 180 h 180"/>
                <a:gd name="T10" fmla="*/ 59 w 180"/>
                <a:gd name="T11" fmla="*/ 179 h 180"/>
                <a:gd name="T12" fmla="*/ 24 w 180"/>
                <a:gd name="T13" fmla="*/ 144 h 180"/>
                <a:gd name="T14" fmla="*/ 0 w 180"/>
                <a:gd name="T15" fmla="*/ 121 h 180"/>
                <a:gd name="T16" fmla="*/ 120 w 180"/>
                <a:gd name="T17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0" h="180">
                  <a:moveTo>
                    <a:pt x="120" y="0"/>
                  </a:moveTo>
                  <a:cubicBezTo>
                    <a:pt x="144" y="24"/>
                    <a:pt x="144" y="24"/>
                    <a:pt x="144" y="24"/>
                  </a:cubicBezTo>
                  <a:cubicBezTo>
                    <a:pt x="179" y="59"/>
                    <a:pt x="179" y="59"/>
                    <a:pt x="179" y="59"/>
                  </a:cubicBezTo>
                  <a:cubicBezTo>
                    <a:pt x="180" y="59"/>
                    <a:pt x="180" y="59"/>
                    <a:pt x="180" y="59"/>
                  </a:cubicBezTo>
                  <a:cubicBezTo>
                    <a:pt x="127" y="84"/>
                    <a:pt x="84" y="127"/>
                    <a:pt x="59" y="180"/>
                  </a:cubicBezTo>
                  <a:cubicBezTo>
                    <a:pt x="59" y="179"/>
                    <a:pt x="59" y="179"/>
                    <a:pt x="59" y="179"/>
                  </a:cubicBezTo>
                  <a:cubicBezTo>
                    <a:pt x="24" y="144"/>
                    <a:pt x="24" y="144"/>
                    <a:pt x="24" y="144"/>
                  </a:cubicBezTo>
                  <a:cubicBezTo>
                    <a:pt x="0" y="121"/>
                    <a:pt x="0" y="121"/>
                    <a:pt x="0" y="121"/>
                  </a:cubicBezTo>
                  <a:lnTo>
                    <a:pt x="120" y="0"/>
                  </a:lnTo>
                  <a:close/>
                </a:path>
              </a:pathLst>
            </a:custGeom>
            <a:gradFill flip="none" rotWithShape="1">
              <a:gsLst>
                <a:gs pos="40000">
                  <a:sysClr val="windowText" lastClr="000000">
                    <a:lumMod val="95000"/>
                    <a:lumOff val="5000"/>
                    <a:alpha val="40000"/>
                  </a:sysClr>
                </a:gs>
                <a:gs pos="55000">
                  <a:sysClr val="windowText" lastClr="000000">
                    <a:lumMod val="95000"/>
                    <a:lumOff val="5000"/>
                    <a:alpha val="0"/>
                  </a:sysClr>
                </a:gs>
              </a:gsLst>
              <a:path path="circle">
                <a:fillToRect l="100000" t="100000"/>
              </a:path>
              <a:tileRect r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39" name="组合 138"/>
          <p:cNvGrpSpPr/>
          <p:nvPr/>
        </p:nvGrpSpPr>
        <p:grpSpPr>
          <a:xfrm rot="1043741">
            <a:off x="2735936" y="2453565"/>
            <a:ext cx="1292772" cy="1294336"/>
            <a:chOff x="2730037" y="2865209"/>
            <a:chExt cx="2096938" cy="2099474"/>
          </a:xfrm>
        </p:grpSpPr>
        <p:sp>
          <p:nvSpPr>
            <p:cNvPr id="156" name="Freeform 15"/>
            <p:cNvSpPr/>
            <p:nvPr/>
          </p:nvSpPr>
          <p:spPr bwMode="auto">
            <a:xfrm>
              <a:off x="4056956" y="2865209"/>
              <a:ext cx="770019" cy="772556"/>
            </a:xfrm>
            <a:custGeom>
              <a:avLst/>
              <a:gdLst>
                <a:gd name="T0" fmla="*/ 256 w 256"/>
                <a:gd name="T1" fmla="*/ 231 h 257"/>
                <a:gd name="T2" fmla="*/ 255 w 256"/>
                <a:gd name="T3" fmla="*/ 236 h 257"/>
                <a:gd name="T4" fmla="*/ 227 w 256"/>
                <a:gd name="T5" fmla="*/ 254 h 257"/>
                <a:gd name="T6" fmla="*/ 3 w 256"/>
                <a:gd name="T7" fmla="*/ 31 h 257"/>
                <a:gd name="T8" fmla="*/ 21 w 256"/>
                <a:gd name="T9" fmla="*/ 3 h 257"/>
                <a:gd name="T10" fmla="*/ 49 w 256"/>
                <a:gd name="T11" fmla="*/ 21 h 257"/>
                <a:gd name="T12" fmla="*/ 237 w 256"/>
                <a:gd name="T13" fmla="*/ 208 h 257"/>
                <a:gd name="T14" fmla="*/ 256 w 256"/>
                <a:gd name="T15" fmla="*/ 231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6" h="257">
                  <a:moveTo>
                    <a:pt x="256" y="231"/>
                  </a:moveTo>
                  <a:cubicBezTo>
                    <a:pt x="256" y="233"/>
                    <a:pt x="256" y="234"/>
                    <a:pt x="255" y="236"/>
                  </a:cubicBezTo>
                  <a:cubicBezTo>
                    <a:pt x="252" y="249"/>
                    <a:pt x="240" y="257"/>
                    <a:pt x="227" y="254"/>
                  </a:cubicBezTo>
                  <a:cubicBezTo>
                    <a:pt x="116" y="230"/>
                    <a:pt x="28" y="142"/>
                    <a:pt x="3" y="31"/>
                  </a:cubicBezTo>
                  <a:cubicBezTo>
                    <a:pt x="0" y="18"/>
                    <a:pt x="8" y="5"/>
                    <a:pt x="21" y="3"/>
                  </a:cubicBezTo>
                  <a:cubicBezTo>
                    <a:pt x="34" y="0"/>
                    <a:pt x="46" y="8"/>
                    <a:pt x="49" y="21"/>
                  </a:cubicBezTo>
                  <a:cubicBezTo>
                    <a:pt x="70" y="114"/>
                    <a:pt x="144" y="187"/>
                    <a:pt x="237" y="208"/>
                  </a:cubicBezTo>
                  <a:cubicBezTo>
                    <a:pt x="248" y="210"/>
                    <a:pt x="256" y="220"/>
                    <a:pt x="256" y="231"/>
                  </a:cubicBezTo>
                  <a:close/>
                </a:path>
              </a:pathLst>
            </a:custGeom>
            <a:solidFill>
              <a:sysClr val="window" lastClr="FFFFFF">
                <a:lumMod val="65000"/>
              </a:sysClr>
            </a:solidFill>
            <a:ln w="14288" cap="flat">
              <a:noFill/>
              <a:prstDash val="solid"/>
              <a:miter lim="800000"/>
            </a:ln>
            <a:effectLst>
              <a:innerShdw blurRad="114300">
                <a:sysClr val="windowText" lastClr="000000">
                  <a:lumMod val="75000"/>
                  <a:lumOff val="25000"/>
                </a:sysClr>
              </a:inn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软雅黑" panose="020B0503020204020204" pitchFamily="34" charset="-122"/>
              </a:endParaRPr>
            </a:p>
          </p:txBody>
        </p:sp>
        <p:sp>
          <p:nvSpPr>
            <p:cNvPr id="157" name="Freeform 19"/>
            <p:cNvSpPr/>
            <p:nvPr/>
          </p:nvSpPr>
          <p:spPr bwMode="auto">
            <a:xfrm>
              <a:off x="2730037" y="3075790"/>
              <a:ext cx="1886356" cy="1888893"/>
            </a:xfrm>
            <a:custGeom>
              <a:avLst/>
              <a:gdLst>
                <a:gd name="T0" fmla="*/ 507 w 628"/>
                <a:gd name="T1" fmla="*/ 1 h 629"/>
                <a:gd name="T2" fmla="*/ 473 w 628"/>
                <a:gd name="T3" fmla="*/ 36 h 629"/>
                <a:gd name="T4" fmla="*/ 449 w 628"/>
                <a:gd name="T5" fmla="*/ 59 h 629"/>
                <a:gd name="T6" fmla="*/ 112 w 628"/>
                <a:gd name="T7" fmla="*/ 111 h 629"/>
                <a:gd name="T8" fmla="*/ 112 w 628"/>
                <a:gd name="T9" fmla="*/ 517 h 629"/>
                <a:gd name="T10" fmla="*/ 518 w 628"/>
                <a:gd name="T11" fmla="*/ 517 h 629"/>
                <a:gd name="T12" fmla="*/ 569 w 628"/>
                <a:gd name="T13" fmla="*/ 180 h 629"/>
                <a:gd name="T14" fmla="*/ 593 w 628"/>
                <a:gd name="T15" fmla="*/ 156 h 629"/>
                <a:gd name="T16" fmla="*/ 628 w 628"/>
                <a:gd name="T17" fmla="*/ 121 h 629"/>
                <a:gd name="T18" fmla="*/ 628 w 628"/>
                <a:gd name="T19" fmla="*/ 121 h 629"/>
                <a:gd name="T20" fmla="*/ 508 w 628"/>
                <a:gd name="T21" fmla="*/ 0 h 629"/>
                <a:gd name="T22" fmla="*/ 507 w 628"/>
                <a:gd name="T23" fmla="*/ 1 h 6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28" h="629">
                  <a:moveTo>
                    <a:pt x="507" y="1"/>
                  </a:moveTo>
                  <a:cubicBezTo>
                    <a:pt x="473" y="36"/>
                    <a:pt x="473" y="36"/>
                    <a:pt x="473" y="36"/>
                  </a:cubicBezTo>
                  <a:cubicBezTo>
                    <a:pt x="449" y="59"/>
                    <a:pt x="449" y="59"/>
                    <a:pt x="449" y="59"/>
                  </a:cubicBezTo>
                  <a:cubicBezTo>
                    <a:pt x="340" y="2"/>
                    <a:pt x="203" y="19"/>
                    <a:pt x="112" y="111"/>
                  </a:cubicBezTo>
                  <a:cubicBezTo>
                    <a:pt x="0" y="223"/>
                    <a:pt x="0" y="405"/>
                    <a:pt x="112" y="517"/>
                  </a:cubicBezTo>
                  <a:cubicBezTo>
                    <a:pt x="224" y="629"/>
                    <a:pt x="406" y="629"/>
                    <a:pt x="518" y="517"/>
                  </a:cubicBezTo>
                  <a:cubicBezTo>
                    <a:pt x="609" y="426"/>
                    <a:pt x="626" y="288"/>
                    <a:pt x="569" y="180"/>
                  </a:cubicBezTo>
                  <a:cubicBezTo>
                    <a:pt x="593" y="156"/>
                    <a:pt x="593" y="156"/>
                    <a:pt x="593" y="156"/>
                  </a:cubicBezTo>
                  <a:cubicBezTo>
                    <a:pt x="628" y="121"/>
                    <a:pt x="628" y="121"/>
                    <a:pt x="628" y="121"/>
                  </a:cubicBezTo>
                  <a:cubicBezTo>
                    <a:pt x="628" y="121"/>
                    <a:pt x="628" y="121"/>
                    <a:pt x="628" y="121"/>
                  </a:cubicBezTo>
                  <a:cubicBezTo>
                    <a:pt x="575" y="96"/>
                    <a:pt x="533" y="53"/>
                    <a:pt x="508" y="0"/>
                  </a:cubicBezTo>
                  <a:lnTo>
                    <a:pt x="507" y="1"/>
                  </a:lnTo>
                  <a:close/>
                </a:path>
              </a:pathLst>
            </a:custGeom>
            <a:solidFill>
              <a:srgbClr val="92D050"/>
            </a:solidFill>
            <a:ln w="14288" cap="flat">
              <a:noFill/>
              <a:prstDash val="solid"/>
              <a:miter lim="800000"/>
            </a:ln>
            <a:effectLst>
              <a:outerShdw blurRad="203200" dist="38100" dir="2700000" sx="102000" sy="102000" algn="tl" rotWithShape="0">
                <a:sysClr val="windowText" lastClr="000000">
                  <a:lumMod val="65000"/>
                  <a:lumOff val="35000"/>
                  <a:alpha val="30000"/>
                </a:sys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软雅黑" panose="020B0503020204020204" pitchFamily="34" charset="-122"/>
              </a:endParaRPr>
            </a:p>
          </p:txBody>
        </p:sp>
        <p:sp>
          <p:nvSpPr>
            <p:cNvPr id="158" name="Freeform 20"/>
            <p:cNvSpPr/>
            <p:nvPr/>
          </p:nvSpPr>
          <p:spPr bwMode="auto">
            <a:xfrm>
              <a:off x="4078522" y="3075790"/>
              <a:ext cx="537872" cy="540409"/>
            </a:xfrm>
            <a:custGeom>
              <a:avLst/>
              <a:gdLst>
                <a:gd name="T0" fmla="*/ 0 w 179"/>
                <a:gd name="T1" fmla="*/ 59 h 180"/>
                <a:gd name="T2" fmla="*/ 24 w 179"/>
                <a:gd name="T3" fmla="*/ 36 h 180"/>
                <a:gd name="T4" fmla="*/ 58 w 179"/>
                <a:gd name="T5" fmla="*/ 1 h 180"/>
                <a:gd name="T6" fmla="*/ 59 w 179"/>
                <a:gd name="T7" fmla="*/ 0 h 180"/>
                <a:gd name="T8" fmla="*/ 179 w 179"/>
                <a:gd name="T9" fmla="*/ 121 h 180"/>
                <a:gd name="T10" fmla="*/ 179 w 179"/>
                <a:gd name="T11" fmla="*/ 121 h 180"/>
                <a:gd name="T12" fmla="*/ 144 w 179"/>
                <a:gd name="T13" fmla="*/ 156 h 180"/>
                <a:gd name="T14" fmla="*/ 120 w 179"/>
                <a:gd name="T15" fmla="*/ 180 h 180"/>
                <a:gd name="T16" fmla="*/ 0 w 179"/>
                <a:gd name="T17" fmla="*/ 59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9" h="180">
                  <a:moveTo>
                    <a:pt x="0" y="59"/>
                  </a:moveTo>
                  <a:cubicBezTo>
                    <a:pt x="24" y="36"/>
                    <a:pt x="24" y="36"/>
                    <a:pt x="24" y="36"/>
                  </a:cubicBezTo>
                  <a:cubicBezTo>
                    <a:pt x="58" y="1"/>
                    <a:pt x="58" y="1"/>
                    <a:pt x="58" y="1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84" y="53"/>
                    <a:pt x="126" y="96"/>
                    <a:pt x="179" y="121"/>
                  </a:cubicBezTo>
                  <a:cubicBezTo>
                    <a:pt x="179" y="121"/>
                    <a:pt x="179" y="121"/>
                    <a:pt x="179" y="121"/>
                  </a:cubicBezTo>
                  <a:cubicBezTo>
                    <a:pt x="144" y="156"/>
                    <a:pt x="144" y="156"/>
                    <a:pt x="144" y="156"/>
                  </a:cubicBezTo>
                  <a:cubicBezTo>
                    <a:pt x="120" y="180"/>
                    <a:pt x="120" y="180"/>
                    <a:pt x="120" y="180"/>
                  </a:cubicBezTo>
                  <a:lnTo>
                    <a:pt x="0" y="59"/>
                  </a:lnTo>
                  <a:close/>
                </a:path>
              </a:pathLst>
            </a:custGeom>
            <a:gradFill flip="none" rotWithShape="1">
              <a:gsLst>
                <a:gs pos="40000">
                  <a:sysClr val="windowText" lastClr="000000">
                    <a:lumMod val="95000"/>
                    <a:lumOff val="5000"/>
                    <a:alpha val="40000"/>
                  </a:sysClr>
                </a:gs>
                <a:gs pos="55000">
                  <a:sysClr val="windowText" lastClr="000000">
                    <a:lumMod val="95000"/>
                    <a:lumOff val="5000"/>
                    <a:alpha val="0"/>
                  </a:sysClr>
                </a:gs>
              </a:gsLst>
              <a:path path="circle">
                <a:fillToRect l="100000" b="100000"/>
              </a:path>
              <a:tileRect t="-100000" r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40" name="组合 139"/>
          <p:cNvGrpSpPr/>
          <p:nvPr/>
        </p:nvGrpSpPr>
        <p:grpSpPr>
          <a:xfrm rot="1907486">
            <a:off x="3953653" y="3002108"/>
            <a:ext cx="1295901" cy="1291990"/>
            <a:chOff x="5027409" y="2869015"/>
            <a:chExt cx="2102012" cy="2095668"/>
          </a:xfrm>
        </p:grpSpPr>
        <p:sp>
          <p:nvSpPr>
            <p:cNvPr id="147" name="Freeform 17"/>
            <p:cNvSpPr/>
            <p:nvPr/>
          </p:nvSpPr>
          <p:spPr bwMode="auto">
            <a:xfrm>
              <a:off x="5027409" y="2869015"/>
              <a:ext cx="775093" cy="768750"/>
            </a:xfrm>
            <a:custGeom>
              <a:avLst/>
              <a:gdLst>
                <a:gd name="T0" fmla="*/ 232 w 258"/>
                <a:gd name="T1" fmla="*/ 0 h 256"/>
                <a:gd name="T2" fmla="*/ 237 w 258"/>
                <a:gd name="T3" fmla="*/ 1 h 256"/>
                <a:gd name="T4" fmla="*/ 255 w 258"/>
                <a:gd name="T5" fmla="*/ 29 h 256"/>
                <a:gd name="T6" fmla="*/ 32 w 258"/>
                <a:gd name="T7" fmla="*/ 253 h 256"/>
                <a:gd name="T8" fmla="*/ 3 w 258"/>
                <a:gd name="T9" fmla="*/ 235 h 256"/>
                <a:gd name="T10" fmla="*/ 21 w 258"/>
                <a:gd name="T11" fmla="*/ 207 h 256"/>
                <a:gd name="T12" fmla="*/ 208 w 258"/>
                <a:gd name="T13" fmla="*/ 19 h 256"/>
                <a:gd name="T14" fmla="*/ 232 w 258"/>
                <a:gd name="T15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8" h="256">
                  <a:moveTo>
                    <a:pt x="232" y="0"/>
                  </a:moveTo>
                  <a:cubicBezTo>
                    <a:pt x="233" y="0"/>
                    <a:pt x="235" y="0"/>
                    <a:pt x="237" y="1"/>
                  </a:cubicBezTo>
                  <a:cubicBezTo>
                    <a:pt x="250" y="3"/>
                    <a:pt x="258" y="16"/>
                    <a:pt x="255" y="29"/>
                  </a:cubicBezTo>
                  <a:cubicBezTo>
                    <a:pt x="230" y="140"/>
                    <a:pt x="143" y="228"/>
                    <a:pt x="32" y="253"/>
                  </a:cubicBezTo>
                  <a:cubicBezTo>
                    <a:pt x="19" y="256"/>
                    <a:pt x="6" y="248"/>
                    <a:pt x="3" y="235"/>
                  </a:cubicBezTo>
                  <a:cubicBezTo>
                    <a:pt x="0" y="222"/>
                    <a:pt x="8" y="209"/>
                    <a:pt x="21" y="207"/>
                  </a:cubicBezTo>
                  <a:cubicBezTo>
                    <a:pt x="114" y="186"/>
                    <a:pt x="188" y="112"/>
                    <a:pt x="208" y="19"/>
                  </a:cubicBezTo>
                  <a:cubicBezTo>
                    <a:pt x="211" y="8"/>
                    <a:pt x="221" y="0"/>
                    <a:pt x="232" y="0"/>
                  </a:cubicBezTo>
                  <a:close/>
                </a:path>
              </a:pathLst>
            </a:custGeom>
            <a:solidFill>
              <a:sysClr val="window" lastClr="FFFFFF">
                <a:lumMod val="65000"/>
              </a:sysClr>
            </a:solidFill>
            <a:ln w="14288" cap="flat">
              <a:noFill/>
              <a:prstDash val="solid"/>
              <a:miter lim="800000"/>
            </a:ln>
            <a:effectLst>
              <a:innerShdw blurRad="114300">
                <a:sysClr val="windowText" lastClr="000000">
                  <a:lumMod val="75000"/>
                  <a:lumOff val="25000"/>
                </a:sysClr>
              </a:inn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软雅黑" panose="020B0503020204020204" pitchFamily="34" charset="-122"/>
              </a:endParaRPr>
            </a:p>
          </p:txBody>
        </p:sp>
        <p:sp>
          <p:nvSpPr>
            <p:cNvPr id="148" name="Freeform 21"/>
            <p:cNvSpPr/>
            <p:nvPr/>
          </p:nvSpPr>
          <p:spPr bwMode="auto">
            <a:xfrm>
              <a:off x="5240528" y="3078328"/>
              <a:ext cx="1888893" cy="1886355"/>
            </a:xfrm>
            <a:custGeom>
              <a:avLst/>
              <a:gdLst>
                <a:gd name="T0" fmla="*/ 0 w 629"/>
                <a:gd name="T1" fmla="*/ 120 h 628"/>
                <a:gd name="T2" fmla="*/ 35 w 629"/>
                <a:gd name="T3" fmla="*/ 155 h 628"/>
                <a:gd name="T4" fmla="*/ 59 w 629"/>
                <a:gd name="T5" fmla="*/ 179 h 628"/>
                <a:gd name="T6" fmla="*/ 110 w 629"/>
                <a:gd name="T7" fmla="*/ 516 h 628"/>
                <a:gd name="T8" fmla="*/ 517 w 629"/>
                <a:gd name="T9" fmla="*/ 516 h 628"/>
                <a:gd name="T10" fmla="*/ 517 w 629"/>
                <a:gd name="T11" fmla="*/ 110 h 628"/>
                <a:gd name="T12" fmla="*/ 179 w 629"/>
                <a:gd name="T13" fmla="*/ 59 h 628"/>
                <a:gd name="T14" fmla="*/ 156 w 629"/>
                <a:gd name="T15" fmla="*/ 35 h 628"/>
                <a:gd name="T16" fmla="*/ 121 w 629"/>
                <a:gd name="T17" fmla="*/ 0 h 628"/>
                <a:gd name="T18" fmla="*/ 120 w 629"/>
                <a:gd name="T19" fmla="*/ 0 h 628"/>
                <a:gd name="T20" fmla="*/ 0 w 629"/>
                <a:gd name="T21" fmla="*/ 120 h 6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29" h="628">
                  <a:moveTo>
                    <a:pt x="0" y="120"/>
                  </a:moveTo>
                  <a:cubicBezTo>
                    <a:pt x="35" y="155"/>
                    <a:pt x="35" y="155"/>
                    <a:pt x="35" y="155"/>
                  </a:cubicBezTo>
                  <a:cubicBezTo>
                    <a:pt x="59" y="179"/>
                    <a:pt x="59" y="179"/>
                    <a:pt x="59" y="179"/>
                  </a:cubicBezTo>
                  <a:cubicBezTo>
                    <a:pt x="2" y="288"/>
                    <a:pt x="19" y="425"/>
                    <a:pt x="110" y="516"/>
                  </a:cubicBezTo>
                  <a:cubicBezTo>
                    <a:pt x="222" y="628"/>
                    <a:pt x="404" y="628"/>
                    <a:pt x="517" y="516"/>
                  </a:cubicBezTo>
                  <a:cubicBezTo>
                    <a:pt x="629" y="404"/>
                    <a:pt x="629" y="222"/>
                    <a:pt x="517" y="110"/>
                  </a:cubicBezTo>
                  <a:cubicBezTo>
                    <a:pt x="425" y="19"/>
                    <a:pt x="288" y="2"/>
                    <a:pt x="179" y="59"/>
                  </a:cubicBezTo>
                  <a:cubicBezTo>
                    <a:pt x="156" y="35"/>
                    <a:pt x="156" y="35"/>
                    <a:pt x="156" y="35"/>
                  </a:cubicBezTo>
                  <a:cubicBezTo>
                    <a:pt x="121" y="0"/>
                    <a:pt x="121" y="0"/>
                    <a:pt x="121" y="0"/>
                  </a:cubicBezTo>
                  <a:cubicBezTo>
                    <a:pt x="120" y="0"/>
                    <a:pt x="120" y="0"/>
                    <a:pt x="120" y="0"/>
                  </a:cubicBezTo>
                  <a:cubicBezTo>
                    <a:pt x="96" y="52"/>
                    <a:pt x="53" y="95"/>
                    <a:pt x="0" y="120"/>
                  </a:cubicBezTo>
                  <a:close/>
                </a:path>
              </a:pathLst>
            </a:custGeom>
            <a:solidFill>
              <a:srgbClr val="E4007F"/>
            </a:solidFill>
            <a:ln w="14288" cap="flat">
              <a:noFill/>
              <a:prstDash val="solid"/>
              <a:miter lim="800000"/>
            </a:ln>
            <a:effectLst>
              <a:outerShdw blurRad="203200" dist="38100" dir="2700000" sx="102000" sy="102000" algn="tl" rotWithShape="0">
                <a:sysClr val="windowText" lastClr="000000">
                  <a:lumMod val="65000"/>
                  <a:lumOff val="35000"/>
                  <a:alpha val="30000"/>
                </a:sys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软雅黑" panose="020B0503020204020204" pitchFamily="34" charset="-122"/>
              </a:endParaRPr>
            </a:p>
          </p:txBody>
        </p:sp>
        <p:sp>
          <p:nvSpPr>
            <p:cNvPr id="149" name="Freeform 22"/>
            <p:cNvSpPr/>
            <p:nvPr/>
          </p:nvSpPr>
          <p:spPr bwMode="auto">
            <a:xfrm>
              <a:off x="5240528" y="3078328"/>
              <a:ext cx="537872" cy="537871"/>
            </a:xfrm>
            <a:custGeom>
              <a:avLst/>
              <a:gdLst>
                <a:gd name="T0" fmla="*/ 59 w 179"/>
                <a:gd name="T1" fmla="*/ 179 h 179"/>
                <a:gd name="T2" fmla="*/ 35 w 179"/>
                <a:gd name="T3" fmla="*/ 155 h 179"/>
                <a:gd name="T4" fmla="*/ 0 w 179"/>
                <a:gd name="T5" fmla="*/ 120 h 179"/>
                <a:gd name="T6" fmla="*/ 0 w 179"/>
                <a:gd name="T7" fmla="*/ 120 h 179"/>
                <a:gd name="T8" fmla="*/ 120 w 179"/>
                <a:gd name="T9" fmla="*/ 0 h 179"/>
                <a:gd name="T10" fmla="*/ 121 w 179"/>
                <a:gd name="T11" fmla="*/ 0 h 179"/>
                <a:gd name="T12" fmla="*/ 156 w 179"/>
                <a:gd name="T13" fmla="*/ 35 h 179"/>
                <a:gd name="T14" fmla="*/ 179 w 179"/>
                <a:gd name="T15" fmla="*/ 59 h 179"/>
                <a:gd name="T16" fmla="*/ 59 w 179"/>
                <a:gd name="T17" fmla="*/ 179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9" h="179">
                  <a:moveTo>
                    <a:pt x="59" y="179"/>
                  </a:moveTo>
                  <a:cubicBezTo>
                    <a:pt x="35" y="155"/>
                    <a:pt x="35" y="155"/>
                    <a:pt x="35" y="155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53" y="95"/>
                    <a:pt x="96" y="52"/>
                    <a:pt x="120" y="0"/>
                  </a:cubicBezTo>
                  <a:cubicBezTo>
                    <a:pt x="121" y="0"/>
                    <a:pt x="121" y="0"/>
                    <a:pt x="121" y="0"/>
                  </a:cubicBezTo>
                  <a:cubicBezTo>
                    <a:pt x="156" y="35"/>
                    <a:pt x="156" y="35"/>
                    <a:pt x="156" y="35"/>
                  </a:cubicBezTo>
                  <a:cubicBezTo>
                    <a:pt x="179" y="59"/>
                    <a:pt x="179" y="59"/>
                    <a:pt x="179" y="59"/>
                  </a:cubicBezTo>
                  <a:lnTo>
                    <a:pt x="59" y="179"/>
                  </a:lnTo>
                  <a:close/>
                </a:path>
              </a:pathLst>
            </a:custGeom>
            <a:gradFill flip="none" rotWithShape="1">
              <a:gsLst>
                <a:gs pos="40000">
                  <a:sysClr val="windowText" lastClr="000000">
                    <a:lumMod val="95000"/>
                    <a:lumOff val="5000"/>
                    <a:alpha val="40000"/>
                  </a:sysClr>
                </a:gs>
                <a:gs pos="55000">
                  <a:sysClr val="windowText" lastClr="000000">
                    <a:lumMod val="95000"/>
                    <a:lumOff val="5000"/>
                    <a:alpha val="0"/>
                  </a:sys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150" name="Freeform 23"/>
            <p:cNvSpPr>
              <a:spLocks noEditPoints="1"/>
            </p:cNvSpPr>
            <p:nvPr/>
          </p:nvSpPr>
          <p:spPr bwMode="auto">
            <a:xfrm>
              <a:off x="6556471" y="3436943"/>
              <a:ext cx="203614" cy="203612"/>
            </a:xfrm>
            <a:custGeom>
              <a:avLst/>
              <a:gdLst>
                <a:gd name="T0" fmla="*/ 31 w 33"/>
                <a:gd name="T1" fmla="*/ 14 h 33"/>
                <a:gd name="T2" fmla="*/ 19 w 33"/>
                <a:gd name="T3" fmla="*/ 2 h 33"/>
                <a:gd name="T4" fmla="*/ 14 w 33"/>
                <a:gd name="T5" fmla="*/ 0 h 33"/>
                <a:gd name="T6" fmla="*/ 10 w 33"/>
                <a:gd name="T7" fmla="*/ 2 h 33"/>
                <a:gd name="T8" fmla="*/ 0 w 33"/>
                <a:gd name="T9" fmla="*/ 12 h 33"/>
                <a:gd name="T10" fmla="*/ 21 w 33"/>
                <a:gd name="T11" fmla="*/ 33 h 33"/>
                <a:gd name="T12" fmla="*/ 31 w 33"/>
                <a:gd name="T13" fmla="*/ 23 h 33"/>
                <a:gd name="T14" fmla="*/ 31 w 33"/>
                <a:gd name="T15" fmla="*/ 14 h 33"/>
                <a:gd name="T16" fmla="*/ 31 w 33"/>
                <a:gd name="T17" fmla="*/ 14 h 33"/>
                <a:gd name="T18" fmla="*/ 31 w 33"/>
                <a:gd name="T19" fmla="*/ 14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3" h="33">
                  <a:moveTo>
                    <a:pt x="31" y="14"/>
                  </a:moveTo>
                  <a:cubicBezTo>
                    <a:pt x="19" y="2"/>
                    <a:pt x="19" y="2"/>
                    <a:pt x="19" y="2"/>
                  </a:cubicBezTo>
                  <a:cubicBezTo>
                    <a:pt x="17" y="1"/>
                    <a:pt x="16" y="0"/>
                    <a:pt x="14" y="0"/>
                  </a:cubicBezTo>
                  <a:cubicBezTo>
                    <a:pt x="12" y="0"/>
                    <a:pt x="11" y="1"/>
                    <a:pt x="10" y="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21" y="33"/>
                    <a:pt x="21" y="33"/>
                    <a:pt x="21" y="33"/>
                  </a:cubicBezTo>
                  <a:cubicBezTo>
                    <a:pt x="31" y="23"/>
                    <a:pt x="31" y="23"/>
                    <a:pt x="31" y="23"/>
                  </a:cubicBezTo>
                  <a:cubicBezTo>
                    <a:pt x="33" y="21"/>
                    <a:pt x="33" y="17"/>
                    <a:pt x="31" y="14"/>
                  </a:cubicBezTo>
                  <a:close/>
                  <a:moveTo>
                    <a:pt x="31" y="14"/>
                  </a:moveTo>
                  <a:cubicBezTo>
                    <a:pt x="31" y="14"/>
                    <a:pt x="31" y="14"/>
                    <a:pt x="31" y="14"/>
                  </a:cubicBezTo>
                </a:path>
              </a:pathLst>
            </a:custGeom>
            <a:solidFill>
              <a:sysClr val="window" lastClr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32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软雅黑" panose="020B0503020204020204" pitchFamily="34" charset="-122"/>
              </a:endParaRPr>
            </a:p>
          </p:txBody>
        </p:sp>
        <p:sp>
          <p:nvSpPr>
            <p:cNvPr id="151" name="Freeform 24"/>
            <p:cNvSpPr>
              <a:spLocks noEditPoints="1"/>
            </p:cNvSpPr>
            <p:nvPr/>
          </p:nvSpPr>
          <p:spPr bwMode="auto">
            <a:xfrm>
              <a:off x="6165214" y="3532761"/>
              <a:ext cx="495060" cy="495060"/>
            </a:xfrm>
            <a:custGeom>
              <a:avLst/>
              <a:gdLst>
                <a:gd name="T0" fmla="*/ 0 w 124"/>
                <a:gd name="T1" fmla="*/ 92 h 124"/>
                <a:gd name="T2" fmla="*/ 33 w 124"/>
                <a:gd name="T3" fmla="*/ 124 h 124"/>
                <a:gd name="T4" fmla="*/ 124 w 124"/>
                <a:gd name="T5" fmla="*/ 34 h 124"/>
                <a:gd name="T6" fmla="*/ 90 w 124"/>
                <a:gd name="T7" fmla="*/ 0 h 124"/>
                <a:gd name="T8" fmla="*/ 0 w 124"/>
                <a:gd name="T9" fmla="*/ 92 h 124"/>
                <a:gd name="T10" fmla="*/ 0 w 124"/>
                <a:gd name="T11" fmla="*/ 92 h 124"/>
                <a:gd name="T12" fmla="*/ 0 w 124"/>
                <a:gd name="T13" fmla="*/ 92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4" h="124">
                  <a:moveTo>
                    <a:pt x="0" y="92"/>
                  </a:moveTo>
                  <a:lnTo>
                    <a:pt x="33" y="124"/>
                  </a:lnTo>
                  <a:lnTo>
                    <a:pt x="124" y="34"/>
                  </a:lnTo>
                  <a:lnTo>
                    <a:pt x="90" y="0"/>
                  </a:lnTo>
                  <a:lnTo>
                    <a:pt x="0" y="92"/>
                  </a:lnTo>
                  <a:close/>
                  <a:moveTo>
                    <a:pt x="0" y="92"/>
                  </a:moveTo>
                  <a:lnTo>
                    <a:pt x="0" y="92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32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软雅黑" panose="020B0503020204020204" pitchFamily="34" charset="-122"/>
              </a:endParaRPr>
            </a:p>
          </p:txBody>
        </p:sp>
        <p:sp>
          <p:nvSpPr>
            <p:cNvPr id="152" name="Freeform 25"/>
            <p:cNvSpPr>
              <a:spLocks noEditPoints="1"/>
            </p:cNvSpPr>
            <p:nvPr/>
          </p:nvSpPr>
          <p:spPr bwMode="auto">
            <a:xfrm>
              <a:off x="6165214" y="3532761"/>
              <a:ext cx="495060" cy="495060"/>
            </a:xfrm>
            <a:custGeom>
              <a:avLst/>
              <a:gdLst>
                <a:gd name="T0" fmla="*/ 0 w 124"/>
                <a:gd name="T1" fmla="*/ 92 h 124"/>
                <a:gd name="T2" fmla="*/ 33 w 124"/>
                <a:gd name="T3" fmla="*/ 124 h 124"/>
                <a:gd name="T4" fmla="*/ 124 w 124"/>
                <a:gd name="T5" fmla="*/ 34 h 124"/>
                <a:gd name="T6" fmla="*/ 90 w 124"/>
                <a:gd name="T7" fmla="*/ 0 h 124"/>
                <a:gd name="T8" fmla="*/ 0 w 124"/>
                <a:gd name="T9" fmla="*/ 92 h 124"/>
                <a:gd name="T10" fmla="*/ 0 w 124"/>
                <a:gd name="T11" fmla="*/ 92 h 124"/>
                <a:gd name="T12" fmla="*/ 0 w 124"/>
                <a:gd name="T13" fmla="*/ 92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4" h="124">
                  <a:moveTo>
                    <a:pt x="0" y="92"/>
                  </a:moveTo>
                  <a:lnTo>
                    <a:pt x="33" y="124"/>
                  </a:lnTo>
                  <a:lnTo>
                    <a:pt x="124" y="34"/>
                  </a:lnTo>
                  <a:lnTo>
                    <a:pt x="90" y="0"/>
                  </a:lnTo>
                  <a:lnTo>
                    <a:pt x="0" y="92"/>
                  </a:lnTo>
                  <a:moveTo>
                    <a:pt x="0" y="92"/>
                  </a:moveTo>
                  <a:lnTo>
                    <a:pt x="0" y="92"/>
                  </a:lnTo>
                </a:path>
              </a:pathLst>
            </a:custGeom>
            <a:solidFill>
              <a:sysClr val="window" lastClr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32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软雅黑" panose="020B0503020204020204" pitchFamily="34" charset="-122"/>
              </a:endParaRPr>
            </a:p>
          </p:txBody>
        </p:sp>
        <p:sp>
          <p:nvSpPr>
            <p:cNvPr id="153" name="Freeform 26"/>
            <p:cNvSpPr>
              <a:spLocks noEditPoints="1"/>
            </p:cNvSpPr>
            <p:nvPr/>
          </p:nvSpPr>
          <p:spPr bwMode="auto">
            <a:xfrm>
              <a:off x="6109320" y="3924018"/>
              <a:ext cx="163690" cy="159697"/>
            </a:xfrm>
            <a:custGeom>
              <a:avLst/>
              <a:gdLst>
                <a:gd name="T0" fmla="*/ 8 w 41"/>
                <a:gd name="T1" fmla="*/ 0 h 40"/>
                <a:gd name="T2" fmla="*/ 0 w 41"/>
                <a:gd name="T3" fmla="*/ 40 h 40"/>
                <a:gd name="T4" fmla="*/ 41 w 41"/>
                <a:gd name="T5" fmla="*/ 32 h 40"/>
                <a:gd name="T6" fmla="*/ 8 w 41"/>
                <a:gd name="T7" fmla="*/ 0 h 40"/>
                <a:gd name="T8" fmla="*/ 8 w 41"/>
                <a:gd name="T9" fmla="*/ 0 h 40"/>
                <a:gd name="T10" fmla="*/ 8 w 41"/>
                <a:gd name="T11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40">
                  <a:moveTo>
                    <a:pt x="8" y="0"/>
                  </a:moveTo>
                  <a:lnTo>
                    <a:pt x="0" y="40"/>
                  </a:lnTo>
                  <a:lnTo>
                    <a:pt x="41" y="32"/>
                  </a:lnTo>
                  <a:lnTo>
                    <a:pt x="8" y="0"/>
                  </a:lnTo>
                  <a:close/>
                  <a:moveTo>
                    <a:pt x="8" y="0"/>
                  </a:moveTo>
                  <a:lnTo>
                    <a:pt x="8" y="0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32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软雅黑" panose="020B0503020204020204" pitchFamily="34" charset="-122"/>
              </a:endParaRPr>
            </a:p>
          </p:txBody>
        </p:sp>
        <p:sp>
          <p:nvSpPr>
            <p:cNvPr id="154" name="Freeform 27"/>
            <p:cNvSpPr>
              <a:spLocks noEditPoints="1"/>
            </p:cNvSpPr>
            <p:nvPr/>
          </p:nvSpPr>
          <p:spPr bwMode="auto">
            <a:xfrm>
              <a:off x="6109320" y="3924018"/>
              <a:ext cx="163690" cy="159697"/>
            </a:xfrm>
            <a:custGeom>
              <a:avLst/>
              <a:gdLst>
                <a:gd name="T0" fmla="*/ 8 w 41"/>
                <a:gd name="T1" fmla="*/ 0 h 40"/>
                <a:gd name="T2" fmla="*/ 0 w 41"/>
                <a:gd name="T3" fmla="*/ 40 h 40"/>
                <a:gd name="T4" fmla="*/ 41 w 41"/>
                <a:gd name="T5" fmla="*/ 32 h 40"/>
                <a:gd name="T6" fmla="*/ 8 w 41"/>
                <a:gd name="T7" fmla="*/ 0 h 40"/>
                <a:gd name="T8" fmla="*/ 8 w 41"/>
                <a:gd name="T9" fmla="*/ 0 h 40"/>
                <a:gd name="T10" fmla="*/ 8 w 41"/>
                <a:gd name="T11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40">
                  <a:moveTo>
                    <a:pt x="8" y="0"/>
                  </a:moveTo>
                  <a:lnTo>
                    <a:pt x="0" y="40"/>
                  </a:lnTo>
                  <a:lnTo>
                    <a:pt x="41" y="32"/>
                  </a:lnTo>
                  <a:lnTo>
                    <a:pt x="8" y="0"/>
                  </a:lnTo>
                  <a:moveTo>
                    <a:pt x="8" y="0"/>
                  </a:moveTo>
                  <a:lnTo>
                    <a:pt x="8" y="0"/>
                  </a:lnTo>
                </a:path>
              </a:pathLst>
            </a:custGeom>
            <a:solidFill>
              <a:sysClr val="window" lastClr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32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软雅黑" panose="020B0503020204020204" pitchFamily="34" charset="-122"/>
              </a:endParaRPr>
            </a:p>
          </p:txBody>
        </p:sp>
        <p:sp>
          <p:nvSpPr>
            <p:cNvPr id="155" name="Freeform 28"/>
            <p:cNvSpPr>
              <a:spLocks noEditPoints="1"/>
            </p:cNvSpPr>
            <p:nvPr/>
          </p:nvSpPr>
          <p:spPr bwMode="auto">
            <a:xfrm>
              <a:off x="5917684" y="3576679"/>
              <a:ext cx="666735" cy="662741"/>
            </a:xfrm>
            <a:custGeom>
              <a:avLst/>
              <a:gdLst>
                <a:gd name="T0" fmla="*/ 94 w 108"/>
                <a:gd name="T1" fmla="*/ 93 h 107"/>
                <a:gd name="T2" fmla="*/ 14 w 108"/>
                <a:gd name="T3" fmla="*/ 93 h 107"/>
                <a:gd name="T4" fmla="*/ 14 w 108"/>
                <a:gd name="T5" fmla="*/ 13 h 107"/>
                <a:gd name="T6" fmla="*/ 71 w 108"/>
                <a:gd name="T7" fmla="*/ 13 h 107"/>
                <a:gd name="T8" fmla="*/ 84 w 108"/>
                <a:gd name="T9" fmla="*/ 0 h 107"/>
                <a:gd name="T10" fmla="*/ 9 w 108"/>
                <a:gd name="T11" fmla="*/ 0 h 107"/>
                <a:gd name="T12" fmla="*/ 0 w 108"/>
                <a:gd name="T13" fmla="*/ 9 h 107"/>
                <a:gd name="T14" fmla="*/ 0 w 108"/>
                <a:gd name="T15" fmla="*/ 98 h 107"/>
                <a:gd name="T16" fmla="*/ 9 w 108"/>
                <a:gd name="T17" fmla="*/ 107 h 107"/>
                <a:gd name="T18" fmla="*/ 99 w 108"/>
                <a:gd name="T19" fmla="*/ 107 h 107"/>
                <a:gd name="T20" fmla="*/ 108 w 108"/>
                <a:gd name="T21" fmla="*/ 98 h 107"/>
                <a:gd name="T22" fmla="*/ 108 w 108"/>
                <a:gd name="T23" fmla="*/ 34 h 107"/>
                <a:gd name="T24" fmla="*/ 94 w 108"/>
                <a:gd name="T25" fmla="*/ 48 h 107"/>
                <a:gd name="T26" fmla="*/ 94 w 108"/>
                <a:gd name="T27" fmla="*/ 93 h 107"/>
                <a:gd name="T28" fmla="*/ 94 w 108"/>
                <a:gd name="T29" fmla="*/ 93 h 107"/>
                <a:gd name="T30" fmla="*/ 94 w 108"/>
                <a:gd name="T31" fmla="*/ 93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8" h="107">
                  <a:moveTo>
                    <a:pt x="94" y="93"/>
                  </a:moveTo>
                  <a:cubicBezTo>
                    <a:pt x="14" y="93"/>
                    <a:pt x="14" y="93"/>
                    <a:pt x="14" y="93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71" y="13"/>
                    <a:pt x="71" y="13"/>
                    <a:pt x="71" y="13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0" y="103"/>
                    <a:pt x="4" y="107"/>
                    <a:pt x="9" y="107"/>
                  </a:cubicBezTo>
                  <a:cubicBezTo>
                    <a:pt x="99" y="107"/>
                    <a:pt x="99" y="107"/>
                    <a:pt x="99" y="107"/>
                  </a:cubicBezTo>
                  <a:cubicBezTo>
                    <a:pt x="104" y="107"/>
                    <a:pt x="108" y="103"/>
                    <a:pt x="108" y="98"/>
                  </a:cubicBezTo>
                  <a:cubicBezTo>
                    <a:pt x="108" y="34"/>
                    <a:pt x="108" y="34"/>
                    <a:pt x="108" y="34"/>
                  </a:cubicBezTo>
                  <a:cubicBezTo>
                    <a:pt x="94" y="48"/>
                    <a:pt x="94" y="48"/>
                    <a:pt x="94" y="48"/>
                  </a:cubicBezTo>
                  <a:lnTo>
                    <a:pt x="94" y="93"/>
                  </a:lnTo>
                  <a:close/>
                  <a:moveTo>
                    <a:pt x="94" y="93"/>
                  </a:moveTo>
                  <a:cubicBezTo>
                    <a:pt x="94" y="93"/>
                    <a:pt x="94" y="93"/>
                    <a:pt x="94" y="93"/>
                  </a:cubicBezTo>
                </a:path>
              </a:pathLst>
            </a:custGeom>
            <a:solidFill>
              <a:sysClr val="window" lastClr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32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软雅黑" panose="020B0503020204020204" pitchFamily="34" charset="-122"/>
              </a:endParaRPr>
            </a:p>
          </p:txBody>
        </p:sp>
      </p:grpSp>
      <p:grpSp>
        <p:nvGrpSpPr>
          <p:cNvPr id="141" name="组合 140"/>
          <p:cNvGrpSpPr/>
          <p:nvPr/>
        </p:nvGrpSpPr>
        <p:grpSpPr>
          <a:xfrm rot="3019545">
            <a:off x="4792025" y="2041094"/>
            <a:ext cx="1291990" cy="1295901"/>
            <a:chOff x="7199027" y="874914"/>
            <a:chExt cx="2095669" cy="2102012"/>
          </a:xfrm>
        </p:grpSpPr>
        <p:sp>
          <p:nvSpPr>
            <p:cNvPr id="142" name="Freeform 5"/>
            <p:cNvSpPr/>
            <p:nvPr/>
          </p:nvSpPr>
          <p:spPr bwMode="auto">
            <a:xfrm>
              <a:off x="7199027" y="2201833"/>
              <a:ext cx="766214" cy="775093"/>
            </a:xfrm>
            <a:custGeom>
              <a:avLst/>
              <a:gdLst>
                <a:gd name="T0" fmla="*/ 0 w 255"/>
                <a:gd name="T1" fmla="*/ 26 h 258"/>
                <a:gd name="T2" fmla="*/ 0 w 255"/>
                <a:gd name="T3" fmla="*/ 21 h 258"/>
                <a:gd name="T4" fmla="*/ 28 w 255"/>
                <a:gd name="T5" fmla="*/ 3 h 258"/>
                <a:gd name="T6" fmla="*/ 253 w 255"/>
                <a:gd name="T7" fmla="*/ 226 h 258"/>
                <a:gd name="T8" fmla="*/ 235 w 255"/>
                <a:gd name="T9" fmla="*/ 255 h 258"/>
                <a:gd name="T10" fmla="*/ 206 w 255"/>
                <a:gd name="T11" fmla="*/ 237 h 258"/>
                <a:gd name="T12" fmla="*/ 18 w 255"/>
                <a:gd name="T13" fmla="*/ 49 h 258"/>
                <a:gd name="T14" fmla="*/ 0 w 255"/>
                <a:gd name="T15" fmla="*/ 26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5" h="258">
                  <a:moveTo>
                    <a:pt x="0" y="26"/>
                  </a:moveTo>
                  <a:cubicBezTo>
                    <a:pt x="0" y="25"/>
                    <a:pt x="0" y="23"/>
                    <a:pt x="0" y="21"/>
                  </a:cubicBezTo>
                  <a:cubicBezTo>
                    <a:pt x="3" y="8"/>
                    <a:pt x="16" y="0"/>
                    <a:pt x="28" y="3"/>
                  </a:cubicBezTo>
                  <a:cubicBezTo>
                    <a:pt x="140" y="27"/>
                    <a:pt x="228" y="115"/>
                    <a:pt x="253" y="226"/>
                  </a:cubicBezTo>
                  <a:cubicBezTo>
                    <a:pt x="255" y="239"/>
                    <a:pt x="247" y="252"/>
                    <a:pt x="235" y="255"/>
                  </a:cubicBezTo>
                  <a:cubicBezTo>
                    <a:pt x="222" y="258"/>
                    <a:pt x="209" y="250"/>
                    <a:pt x="206" y="237"/>
                  </a:cubicBezTo>
                  <a:cubicBezTo>
                    <a:pt x="185" y="143"/>
                    <a:pt x="112" y="70"/>
                    <a:pt x="18" y="49"/>
                  </a:cubicBezTo>
                  <a:cubicBezTo>
                    <a:pt x="7" y="47"/>
                    <a:pt x="0" y="37"/>
                    <a:pt x="0" y="26"/>
                  </a:cubicBezTo>
                  <a:close/>
                </a:path>
              </a:pathLst>
            </a:custGeom>
            <a:solidFill>
              <a:sysClr val="window" lastClr="FFFFFF">
                <a:lumMod val="65000"/>
              </a:sysClr>
            </a:solidFill>
            <a:ln w="14288" cap="flat">
              <a:noFill/>
              <a:prstDash val="solid"/>
              <a:miter lim="800000"/>
            </a:ln>
            <a:effectLst>
              <a:innerShdw blurRad="114300">
                <a:sysClr val="windowText" lastClr="000000">
                  <a:lumMod val="75000"/>
                  <a:lumOff val="25000"/>
                </a:sysClr>
              </a:inn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软雅黑" panose="020B0503020204020204" pitchFamily="34" charset="-122"/>
              </a:endParaRPr>
            </a:p>
          </p:txBody>
        </p:sp>
        <p:sp>
          <p:nvSpPr>
            <p:cNvPr id="143" name="Freeform 13"/>
            <p:cNvSpPr/>
            <p:nvPr/>
          </p:nvSpPr>
          <p:spPr bwMode="auto">
            <a:xfrm>
              <a:off x="7405803" y="874914"/>
              <a:ext cx="1888893" cy="1888893"/>
            </a:xfrm>
            <a:custGeom>
              <a:avLst/>
              <a:gdLst>
                <a:gd name="T0" fmla="*/ 121 w 629"/>
                <a:gd name="T1" fmla="*/ 629 h 629"/>
                <a:gd name="T2" fmla="*/ 156 w 629"/>
                <a:gd name="T3" fmla="*/ 594 h 629"/>
                <a:gd name="T4" fmla="*/ 180 w 629"/>
                <a:gd name="T5" fmla="*/ 570 h 629"/>
                <a:gd name="T6" fmla="*/ 517 w 629"/>
                <a:gd name="T7" fmla="*/ 519 h 629"/>
                <a:gd name="T8" fmla="*/ 517 w 629"/>
                <a:gd name="T9" fmla="*/ 112 h 629"/>
                <a:gd name="T10" fmla="*/ 110 w 629"/>
                <a:gd name="T11" fmla="*/ 112 h 629"/>
                <a:gd name="T12" fmla="*/ 59 w 629"/>
                <a:gd name="T13" fmla="*/ 449 h 629"/>
                <a:gd name="T14" fmla="*/ 35 w 629"/>
                <a:gd name="T15" fmla="*/ 473 h 629"/>
                <a:gd name="T16" fmla="*/ 1 w 629"/>
                <a:gd name="T17" fmla="*/ 508 h 629"/>
                <a:gd name="T18" fmla="*/ 0 w 629"/>
                <a:gd name="T19" fmla="*/ 509 h 629"/>
                <a:gd name="T20" fmla="*/ 120 w 629"/>
                <a:gd name="T21" fmla="*/ 629 h 629"/>
                <a:gd name="T22" fmla="*/ 121 w 629"/>
                <a:gd name="T23" fmla="*/ 629 h 6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29" h="629">
                  <a:moveTo>
                    <a:pt x="121" y="629"/>
                  </a:moveTo>
                  <a:cubicBezTo>
                    <a:pt x="156" y="594"/>
                    <a:pt x="156" y="594"/>
                    <a:pt x="156" y="594"/>
                  </a:cubicBezTo>
                  <a:cubicBezTo>
                    <a:pt x="180" y="570"/>
                    <a:pt x="180" y="570"/>
                    <a:pt x="180" y="570"/>
                  </a:cubicBezTo>
                  <a:cubicBezTo>
                    <a:pt x="288" y="627"/>
                    <a:pt x="425" y="610"/>
                    <a:pt x="517" y="519"/>
                  </a:cubicBezTo>
                  <a:cubicBezTo>
                    <a:pt x="629" y="407"/>
                    <a:pt x="629" y="225"/>
                    <a:pt x="517" y="112"/>
                  </a:cubicBezTo>
                  <a:cubicBezTo>
                    <a:pt x="405" y="0"/>
                    <a:pt x="223" y="0"/>
                    <a:pt x="110" y="112"/>
                  </a:cubicBezTo>
                  <a:cubicBezTo>
                    <a:pt x="19" y="204"/>
                    <a:pt x="2" y="341"/>
                    <a:pt x="59" y="449"/>
                  </a:cubicBezTo>
                  <a:cubicBezTo>
                    <a:pt x="35" y="473"/>
                    <a:pt x="35" y="473"/>
                    <a:pt x="35" y="473"/>
                  </a:cubicBezTo>
                  <a:cubicBezTo>
                    <a:pt x="1" y="508"/>
                    <a:pt x="1" y="508"/>
                    <a:pt x="1" y="508"/>
                  </a:cubicBezTo>
                  <a:cubicBezTo>
                    <a:pt x="0" y="509"/>
                    <a:pt x="0" y="509"/>
                    <a:pt x="0" y="509"/>
                  </a:cubicBezTo>
                  <a:cubicBezTo>
                    <a:pt x="53" y="533"/>
                    <a:pt x="96" y="576"/>
                    <a:pt x="120" y="629"/>
                  </a:cubicBezTo>
                  <a:lnTo>
                    <a:pt x="121" y="629"/>
                  </a:lnTo>
                  <a:close/>
                </a:path>
              </a:pathLst>
            </a:custGeom>
            <a:solidFill>
              <a:srgbClr val="A23C82"/>
            </a:solidFill>
            <a:ln w="14288" cap="flat">
              <a:noFill/>
              <a:prstDash val="solid"/>
              <a:miter lim="800000"/>
            </a:ln>
            <a:effectLst>
              <a:outerShdw blurRad="203200" dist="38100" dir="2700000" sx="102000" sy="102000" algn="tl" rotWithShape="0">
                <a:sysClr val="windowText" lastClr="000000">
                  <a:lumMod val="65000"/>
                  <a:lumOff val="35000"/>
                  <a:alpha val="30000"/>
                </a:sys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软雅黑" panose="020B0503020204020204" pitchFamily="34" charset="-122"/>
              </a:endParaRPr>
            </a:p>
          </p:txBody>
        </p:sp>
        <p:sp>
          <p:nvSpPr>
            <p:cNvPr id="144" name="Freeform 14"/>
            <p:cNvSpPr/>
            <p:nvPr/>
          </p:nvSpPr>
          <p:spPr bwMode="auto">
            <a:xfrm>
              <a:off x="7405803" y="2223398"/>
              <a:ext cx="540409" cy="540409"/>
            </a:xfrm>
            <a:custGeom>
              <a:avLst/>
              <a:gdLst>
                <a:gd name="T0" fmla="*/ 180 w 180"/>
                <a:gd name="T1" fmla="*/ 121 h 180"/>
                <a:gd name="T2" fmla="*/ 156 w 180"/>
                <a:gd name="T3" fmla="*/ 145 h 180"/>
                <a:gd name="T4" fmla="*/ 121 w 180"/>
                <a:gd name="T5" fmla="*/ 180 h 180"/>
                <a:gd name="T6" fmla="*/ 120 w 180"/>
                <a:gd name="T7" fmla="*/ 180 h 180"/>
                <a:gd name="T8" fmla="*/ 0 w 180"/>
                <a:gd name="T9" fmla="*/ 60 h 180"/>
                <a:gd name="T10" fmla="*/ 1 w 180"/>
                <a:gd name="T11" fmla="*/ 59 h 180"/>
                <a:gd name="T12" fmla="*/ 35 w 180"/>
                <a:gd name="T13" fmla="*/ 24 h 180"/>
                <a:gd name="T14" fmla="*/ 59 w 180"/>
                <a:gd name="T15" fmla="*/ 0 h 180"/>
                <a:gd name="T16" fmla="*/ 180 w 180"/>
                <a:gd name="T17" fmla="*/ 121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0" h="180">
                  <a:moveTo>
                    <a:pt x="180" y="121"/>
                  </a:moveTo>
                  <a:cubicBezTo>
                    <a:pt x="156" y="145"/>
                    <a:pt x="156" y="145"/>
                    <a:pt x="156" y="145"/>
                  </a:cubicBezTo>
                  <a:cubicBezTo>
                    <a:pt x="121" y="180"/>
                    <a:pt x="121" y="180"/>
                    <a:pt x="121" y="180"/>
                  </a:cubicBezTo>
                  <a:cubicBezTo>
                    <a:pt x="120" y="180"/>
                    <a:pt x="120" y="180"/>
                    <a:pt x="120" y="180"/>
                  </a:cubicBezTo>
                  <a:cubicBezTo>
                    <a:pt x="96" y="127"/>
                    <a:pt x="53" y="84"/>
                    <a:pt x="0" y="60"/>
                  </a:cubicBezTo>
                  <a:cubicBezTo>
                    <a:pt x="1" y="59"/>
                    <a:pt x="1" y="59"/>
                    <a:pt x="1" y="59"/>
                  </a:cubicBezTo>
                  <a:cubicBezTo>
                    <a:pt x="35" y="24"/>
                    <a:pt x="35" y="24"/>
                    <a:pt x="35" y="24"/>
                  </a:cubicBezTo>
                  <a:cubicBezTo>
                    <a:pt x="59" y="0"/>
                    <a:pt x="59" y="0"/>
                    <a:pt x="59" y="0"/>
                  </a:cubicBezTo>
                  <a:lnTo>
                    <a:pt x="180" y="121"/>
                  </a:lnTo>
                  <a:close/>
                </a:path>
              </a:pathLst>
            </a:custGeom>
            <a:gradFill flip="none" rotWithShape="1">
              <a:gsLst>
                <a:gs pos="40000">
                  <a:sysClr val="windowText" lastClr="000000">
                    <a:lumMod val="95000"/>
                    <a:lumOff val="5000"/>
                    <a:alpha val="40000"/>
                  </a:sysClr>
                </a:gs>
                <a:gs pos="55000">
                  <a:sysClr val="windowText" lastClr="000000">
                    <a:lumMod val="95000"/>
                    <a:lumOff val="5000"/>
                    <a:alpha val="0"/>
                  </a:sys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145" name="Freeform 6"/>
            <p:cNvSpPr>
              <a:spLocks noEditPoints="1"/>
            </p:cNvSpPr>
            <p:nvPr/>
          </p:nvSpPr>
          <p:spPr bwMode="auto">
            <a:xfrm>
              <a:off x="7888589" y="1514454"/>
              <a:ext cx="611449" cy="614520"/>
            </a:xfrm>
            <a:custGeom>
              <a:avLst/>
              <a:gdLst>
                <a:gd name="T0" fmla="*/ 168 w 168"/>
                <a:gd name="T1" fmla="*/ 95 h 167"/>
                <a:gd name="T2" fmla="*/ 168 w 168"/>
                <a:gd name="T3" fmla="*/ 73 h 167"/>
                <a:gd name="T4" fmla="*/ 151 w 168"/>
                <a:gd name="T5" fmla="*/ 69 h 167"/>
                <a:gd name="T6" fmla="*/ 147 w 168"/>
                <a:gd name="T7" fmla="*/ 56 h 167"/>
                <a:gd name="T8" fmla="*/ 158 w 168"/>
                <a:gd name="T9" fmla="*/ 43 h 167"/>
                <a:gd name="T10" fmla="*/ 146 w 168"/>
                <a:gd name="T11" fmla="*/ 25 h 167"/>
                <a:gd name="T12" fmla="*/ 130 w 168"/>
                <a:gd name="T13" fmla="*/ 32 h 167"/>
                <a:gd name="T14" fmla="*/ 119 w 168"/>
                <a:gd name="T15" fmla="*/ 24 h 167"/>
                <a:gd name="T16" fmla="*/ 120 w 168"/>
                <a:gd name="T17" fmla="*/ 7 h 167"/>
                <a:gd name="T18" fmla="*/ 99 w 168"/>
                <a:gd name="T19" fmla="*/ 0 h 167"/>
                <a:gd name="T20" fmla="*/ 91 w 168"/>
                <a:gd name="T21" fmla="*/ 15 h 167"/>
                <a:gd name="T22" fmla="*/ 84 w 168"/>
                <a:gd name="T23" fmla="*/ 15 h 167"/>
                <a:gd name="T24" fmla="*/ 77 w 168"/>
                <a:gd name="T25" fmla="*/ 15 h 167"/>
                <a:gd name="T26" fmla="*/ 69 w 168"/>
                <a:gd name="T27" fmla="*/ 0 h 167"/>
                <a:gd name="T28" fmla="*/ 48 w 168"/>
                <a:gd name="T29" fmla="*/ 7 h 167"/>
                <a:gd name="T30" fmla="*/ 49 w 168"/>
                <a:gd name="T31" fmla="*/ 24 h 167"/>
                <a:gd name="T32" fmla="*/ 38 w 168"/>
                <a:gd name="T33" fmla="*/ 32 h 167"/>
                <a:gd name="T34" fmla="*/ 23 w 168"/>
                <a:gd name="T35" fmla="*/ 25 h 167"/>
                <a:gd name="T36" fmla="*/ 10 w 168"/>
                <a:gd name="T37" fmla="*/ 43 h 167"/>
                <a:gd name="T38" fmla="*/ 21 w 168"/>
                <a:gd name="T39" fmla="*/ 56 h 167"/>
                <a:gd name="T40" fmla="*/ 17 w 168"/>
                <a:gd name="T41" fmla="*/ 69 h 167"/>
                <a:gd name="T42" fmla="*/ 0 w 168"/>
                <a:gd name="T43" fmla="*/ 73 h 167"/>
                <a:gd name="T44" fmla="*/ 0 w 168"/>
                <a:gd name="T45" fmla="*/ 95 h 167"/>
                <a:gd name="T46" fmla="*/ 17 w 168"/>
                <a:gd name="T47" fmla="*/ 98 h 167"/>
                <a:gd name="T48" fmla="*/ 21 w 168"/>
                <a:gd name="T49" fmla="*/ 111 h 167"/>
                <a:gd name="T50" fmla="*/ 10 w 168"/>
                <a:gd name="T51" fmla="*/ 124 h 167"/>
                <a:gd name="T52" fmla="*/ 23 w 168"/>
                <a:gd name="T53" fmla="*/ 142 h 167"/>
                <a:gd name="T54" fmla="*/ 38 w 168"/>
                <a:gd name="T55" fmla="*/ 135 h 167"/>
                <a:gd name="T56" fmla="*/ 49 w 168"/>
                <a:gd name="T57" fmla="*/ 143 h 167"/>
                <a:gd name="T58" fmla="*/ 48 w 168"/>
                <a:gd name="T59" fmla="*/ 160 h 167"/>
                <a:gd name="T60" fmla="*/ 69 w 168"/>
                <a:gd name="T61" fmla="*/ 167 h 167"/>
                <a:gd name="T62" fmla="*/ 77 w 168"/>
                <a:gd name="T63" fmla="*/ 152 h 167"/>
                <a:gd name="T64" fmla="*/ 84 w 168"/>
                <a:gd name="T65" fmla="*/ 152 h 167"/>
                <a:gd name="T66" fmla="*/ 91 w 168"/>
                <a:gd name="T67" fmla="*/ 152 h 167"/>
                <a:gd name="T68" fmla="*/ 100 w 168"/>
                <a:gd name="T69" fmla="*/ 167 h 167"/>
                <a:gd name="T70" fmla="*/ 121 w 168"/>
                <a:gd name="T71" fmla="*/ 160 h 167"/>
                <a:gd name="T72" fmla="*/ 119 w 168"/>
                <a:gd name="T73" fmla="*/ 143 h 167"/>
                <a:gd name="T74" fmla="*/ 130 w 168"/>
                <a:gd name="T75" fmla="*/ 135 h 167"/>
                <a:gd name="T76" fmla="*/ 146 w 168"/>
                <a:gd name="T77" fmla="*/ 142 h 167"/>
                <a:gd name="T78" fmla="*/ 158 w 168"/>
                <a:gd name="T79" fmla="*/ 124 h 167"/>
                <a:gd name="T80" fmla="*/ 147 w 168"/>
                <a:gd name="T81" fmla="*/ 111 h 167"/>
                <a:gd name="T82" fmla="*/ 151 w 168"/>
                <a:gd name="T83" fmla="*/ 98 h 167"/>
                <a:gd name="T84" fmla="*/ 168 w 168"/>
                <a:gd name="T85" fmla="*/ 95 h 167"/>
                <a:gd name="T86" fmla="*/ 84 w 168"/>
                <a:gd name="T87" fmla="*/ 133 h 167"/>
                <a:gd name="T88" fmla="*/ 35 w 168"/>
                <a:gd name="T89" fmla="*/ 84 h 167"/>
                <a:gd name="T90" fmla="*/ 84 w 168"/>
                <a:gd name="T91" fmla="*/ 34 h 167"/>
                <a:gd name="T92" fmla="*/ 133 w 168"/>
                <a:gd name="T93" fmla="*/ 84 h 167"/>
                <a:gd name="T94" fmla="*/ 84 w 168"/>
                <a:gd name="T95" fmla="*/ 133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68" h="167">
                  <a:moveTo>
                    <a:pt x="168" y="95"/>
                  </a:moveTo>
                  <a:cubicBezTo>
                    <a:pt x="168" y="73"/>
                    <a:pt x="168" y="73"/>
                    <a:pt x="168" y="73"/>
                  </a:cubicBezTo>
                  <a:cubicBezTo>
                    <a:pt x="151" y="69"/>
                    <a:pt x="151" y="69"/>
                    <a:pt x="151" y="69"/>
                  </a:cubicBezTo>
                  <a:cubicBezTo>
                    <a:pt x="150" y="64"/>
                    <a:pt x="149" y="60"/>
                    <a:pt x="147" y="56"/>
                  </a:cubicBezTo>
                  <a:cubicBezTo>
                    <a:pt x="158" y="43"/>
                    <a:pt x="158" y="43"/>
                    <a:pt x="158" y="43"/>
                  </a:cubicBezTo>
                  <a:cubicBezTo>
                    <a:pt x="146" y="25"/>
                    <a:pt x="146" y="25"/>
                    <a:pt x="146" y="25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26" y="29"/>
                    <a:pt x="123" y="27"/>
                    <a:pt x="119" y="24"/>
                  </a:cubicBezTo>
                  <a:cubicBezTo>
                    <a:pt x="120" y="7"/>
                    <a:pt x="120" y="7"/>
                    <a:pt x="120" y="7"/>
                  </a:cubicBezTo>
                  <a:cubicBezTo>
                    <a:pt x="99" y="0"/>
                    <a:pt x="99" y="0"/>
                    <a:pt x="99" y="0"/>
                  </a:cubicBezTo>
                  <a:cubicBezTo>
                    <a:pt x="91" y="15"/>
                    <a:pt x="91" y="15"/>
                    <a:pt x="91" y="15"/>
                  </a:cubicBezTo>
                  <a:cubicBezTo>
                    <a:pt x="89" y="15"/>
                    <a:pt x="86" y="15"/>
                    <a:pt x="84" y="15"/>
                  </a:cubicBezTo>
                  <a:cubicBezTo>
                    <a:pt x="82" y="15"/>
                    <a:pt x="79" y="15"/>
                    <a:pt x="77" y="15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48" y="7"/>
                    <a:pt x="48" y="7"/>
                    <a:pt x="48" y="7"/>
                  </a:cubicBezTo>
                  <a:cubicBezTo>
                    <a:pt x="49" y="24"/>
                    <a:pt x="49" y="24"/>
                    <a:pt x="49" y="24"/>
                  </a:cubicBezTo>
                  <a:cubicBezTo>
                    <a:pt x="45" y="27"/>
                    <a:pt x="42" y="29"/>
                    <a:pt x="38" y="32"/>
                  </a:cubicBezTo>
                  <a:cubicBezTo>
                    <a:pt x="23" y="25"/>
                    <a:pt x="23" y="25"/>
                    <a:pt x="23" y="25"/>
                  </a:cubicBezTo>
                  <a:cubicBezTo>
                    <a:pt x="10" y="43"/>
                    <a:pt x="10" y="43"/>
                    <a:pt x="10" y="43"/>
                  </a:cubicBezTo>
                  <a:cubicBezTo>
                    <a:pt x="21" y="56"/>
                    <a:pt x="21" y="56"/>
                    <a:pt x="21" y="56"/>
                  </a:cubicBezTo>
                  <a:cubicBezTo>
                    <a:pt x="19" y="60"/>
                    <a:pt x="18" y="65"/>
                    <a:pt x="17" y="69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8" y="103"/>
                    <a:pt x="19" y="107"/>
                    <a:pt x="21" y="111"/>
                  </a:cubicBezTo>
                  <a:cubicBezTo>
                    <a:pt x="10" y="124"/>
                    <a:pt x="10" y="124"/>
                    <a:pt x="10" y="124"/>
                  </a:cubicBezTo>
                  <a:cubicBezTo>
                    <a:pt x="23" y="142"/>
                    <a:pt x="23" y="142"/>
                    <a:pt x="23" y="142"/>
                  </a:cubicBezTo>
                  <a:cubicBezTo>
                    <a:pt x="38" y="135"/>
                    <a:pt x="38" y="135"/>
                    <a:pt x="38" y="135"/>
                  </a:cubicBezTo>
                  <a:cubicBezTo>
                    <a:pt x="42" y="138"/>
                    <a:pt x="46" y="141"/>
                    <a:pt x="49" y="143"/>
                  </a:cubicBezTo>
                  <a:cubicBezTo>
                    <a:pt x="48" y="160"/>
                    <a:pt x="48" y="160"/>
                    <a:pt x="48" y="160"/>
                  </a:cubicBezTo>
                  <a:cubicBezTo>
                    <a:pt x="69" y="167"/>
                    <a:pt x="69" y="167"/>
                    <a:pt x="69" y="167"/>
                  </a:cubicBezTo>
                  <a:cubicBezTo>
                    <a:pt x="77" y="152"/>
                    <a:pt x="77" y="152"/>
                    <a:pt x="77" y="152"/>
                  </a:cubicBezTo>
                  <a:cubicBezTo>
                    <a:pt x="80" y="152"/>
                    <a:pt x="82" y="152"/>
                    <a:pt x="84" y="152"/>
                  </a:cubicBezTo>
                  <a:cubicBezTo>
                    <a:pt x="86" y="152"/>
                    <a:pt x="89" y="152"/>
                    <a:pt x="91" y="152"/>
                  </a:cubicBezTo>
                  <a:cubicBezTo>
                    <a:pt x="100" y="167"/>
                    <a:pt x="100" y="167"/>
                    <a:pt x="100" y="167"/>
                  </a:cubicBezTo>
                  <a:cubicBezTo>
                    <a:pt x="121" y="160"/>
                    <a:pt x="121" y="160"/>
                    <a:pt x="121" y="160"/>
                  </a:cubicBezTo>
                  <a:cubicBezTo>
                    <a:pt x="119" y="143"/>
                    <a:pt x="119" y="143"/>
                    <a:pt x="119" y="143"/>
                  </a:cubicBezTo>
                  <a:cubicBezTo>
                    <a:pt x="123" y="141"/>
                    <a:pt x="126" y="138"/>
                    <a:pt x="130" y="135"/>
                  </a:cubicBezTo>
                  <a:cubicBezTo>
                    <a:pt x="146" y="142"/>
                    <a:pt x="146" y="142"/>
                    <a:pt x="146" y="142"/>
                  </a:cubicBezTo>
                  <a:cubicBezTo>
                    <a:pt x="158" y="124"/>
                    <a:pt x="158" y="124"/>
                    <a:pt x="158" y="124"/>
                  </a:cubicBezTo>
                  <a:cubicBezTo>
                    <a:pt x="147" y="111"/>
                    <a:pt x="147" y="111"/>
                    <a:pt x="147" y="111"/>
                  </a:cubicBezTo>
                  <a:cubicBezTo>
                    <a:pt x="149" y="107"/>
                    <a:pt x="150" y="103"/>
                    <a:pt x="151" y="98"/>
                  </a:cubicBezTo>
                  <a:lnTo>
                    <a:pt x="168" y="95"/>
                  </a:lnTo>
                  <a:close/>
                  <a:moveTo>
                    <a:pt x="84" y="133"/>
                  </a:moveTo>
                  <a:cubicBezTo>
                    <a:pt x="57" y="133"/>
                    <a:pt x="35" y="111"/>
                    <a:pt x="35" y="84"/>
                  </a:cubicBezTo>
                  <a:cubicBezTo>
                    <a:pt x="35" y="56"/>
                    <a:pt x="57" y="34"/>
                    <a:pt x="84" y="34"/>
                  </a:cubicBezTo>
                  <a:cubicBezTo>
                    <a:pt x="111" y="34"/>
                    <a:pt x="133" y="56"/>
                    <a:pt x="133" y="84"/>
                  </a:cubicBezTo>
                  <a:cubicBezTo>
                    <a:pt x="133" y="111"/>
                    <a:pt x="111" y="133"/>
                    <a:pt x="84" y="133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软雅黑" panose="020B0503020204020204" pitchFamily="34" charset="-122"/>
              </a:endParaRPr>
            </a:p>
          </p:txBody>
        </p:sp>
        <p:sp>
          <p:nvSpPr>
            <p:cNvPr id="146" name="Freeform 7"/>
            <p:cNvSpPr>
              <a:spLocks noEditPoints="1"/>
            </p:cNvSpPr>
            <p:nvPr/>
          </p:nvSpPr>
          <p:spPr bwMode="auto">
            <a:xfrm>
              <a:off x="8449340" y="1419203"/>
              <a:ext cx="362568" cy="367176"/>
            </a:xfrm>
            <a:custGeom>
              <a:avLst/>
              <a:gdLst>
                <a:gd name="T0" fmla="*/ 100 w 100"/>
                <a:gd name="T1" fmla="*/ 57 h 100"/>
                <a:gd name="T2" fmla="*/ 100 w 100"/>
                <a:gd name="T3" fmla="*/ 43 h 100"/>
                <a:gd name="T4" fmla="*/ 90 w 100"/>
                <a:gd name="T5" fmla="*/ 41 h 100"/>
                <a:gd name="T6" fmla="*/ 87 w 100"/>
                <a:gd name="T7" fmla="*/ 34 h 100"/>
                <a:gd name="T8" fmla="*/ 94 w 100"/>
                <a:gd name="T9" fmla="*/ 26 h 100"/>
                <a:gd name="T10" fmla="*/ 86 w 100"/>
                <a:gd name="T11" fmla="*/ 15 h 100"/>
                <a:gd name="T12" fmla="*/ 77 w 100"/>
                <a:gd name="T13" fmla="*/ 20 h 100"/>
                <a:gd name="T14" fmla="*/ 70 w 100"/>
                <a:gd name="T15" fmla="*/ 15 h 100"/>
                <a:gd name="T16" fmla="*/ 72 w 100"/>
                <a:gd name="T17" fmla="*/ 5 h 100"/>
                <a:gd name="T18" fmla="*/ 59 w 100"/>
                <a:gd name="T19" fmla="*/ 0 h 100"/>
                <a:gd name="T20" fmla="*/ 54 w 100"/>
                <a:gd name="T21" fmla="*/ 9 h 100"/>
                <a:gd name="T22" fmla="*/ 50 w 100"/>
                <a:gd name="T23" fmla="*/ 9 h 100"/>
                <a:gd name="T24" fmla="*/ 46 w 100"/>
                <a:gd name="T25" fmla="*/ 9 h 100"/>
                <a:gd name="T26" fmla="*/ 41 w 100"/>
                <a:gd name="T27" fmla="*/ 1 h 100"/>
                <a:gd name="T28" fmla="*/ 28 w 100"/>
                <a:gd name="T29" fmla="*/ 5 h 100"/>
                <a:gd name="T30" fmla="*/ 29 w 100"/>
                <a:gd name="T31" fmla="*/ 15 h 100"/>
                <a:gd name="T32" fmla="*/ 23 w 100"/>
                <a:gd name="T33" fmla="*/ 20 h 100"/>
                <a:gd name="T34" fmla="*/ 13 w 100"/>
                <a:gd name="T35" fmla="*/ 15 h 100"/>
                <a:gd name="T36" fmla="*/ 6 w 100"/>
                <a:gd name="T37" fmla="*/ 26 h 100"/>
                <a:gd name="T38" fmla="*/ 13 w 100"/>
                <a:gd name="T39" fmla="*/ 34 h 100"/>
                <a:gd name="T40" fmla="*/ 10 w 100"/>
                <a:gd name="T41" fmla="*/ 41 h 100"/>
                <a:gd name="T42" fmla="*/ 0 w 100"/>
                <a:gd name="T43" fmla="*/ 43 h 100"/>
                <a:gd name="T44" fmla="*/ 0 w 100"/>
                <a:gd name="T45" fmla="*/ 57 h 100"/>
                <a:gd name="T46" fmla="*/ 10 w 100"/>
                <a:gd name="T47" fmla="*/ 59 h 100"/>
                <a:gd name="T48" fmla="*/ 13 w 100"/>
                <a:gd name="T49" fmla="*/ 66 h 100"/>
                <a:gd name="T50" fmla="*/ 6 w 100"/>
                <a:gd name="T51" fmla="*/ 74 h 100"/>
                <a:gd name="T52" fmla="*/ 13 w 100"/>
                <a:gd name="T53" fmla="*/ 85 h 100"/>
                <a:gd name="T54" fmla="*/ 23 w 100"/>
                <a:gd name="T55" fmla="*/ 80 h 100"/>
                <a:gd name="T56" fmla="*/ 29 w 100"/>
                <a:gd name="T57" fmla="*/ 85 h 100"/>
                <a:gd name="T58" fmla="*/ 28 w 100"/>
                <a:gd name="T59" fmla="*/ 95 h 100"/>
                <a:gd name="T60" fmla="*/ 41 w 100"/>
                <a:gd name="T61" fmla="*/ 100 h 100"/>
                <a:gd name="T62" fmla="*/ 46 w 100"/>
                <a:gd name="T63" fmla="*/ 91 h 100"/>
                <a:gd name="T64" fmla="*/ 50 w 100"/>
                <a:gd name="T65" fmla="*/ 91 h 100"/>
                <a:gd name="T66" fmla="*/ 54 w 100"/>
                <a:gd name="T67" fmla="*/ 91 h 100"/>
                <a:gd name="T68" fmla="*/ 59 w 100"/>
                <a:gd name="T69" fmla="*/ 99 h 100"/>
                <a:gd name="T70" fmla="*/ 72 w 100"/>
                <a:gd name="T71" fmla="*/ 95 h 100"/>
                <a:gd name="T72" fmla="*/ 71 w 100"/>
                <a:gd name="T73" fmla="*/ 85 h 100"/>
                <a:gd name="T74" fmla="*/ 77 w 100"/>
                <a:gd name="T75" fmla="*/ 80 h 100"/>
                <a:gd name="T76" fmla="*/ 86 w 100"/>
                <a:gd name="T77" fmla="*/ 85 h 100"/>
                <a:gd name="T78" fmla="*/ 94 w 100"/>
                <a:gd name="T79" fmla="*/ 74 h 100"/>
                <a:gd name="T80" fmla="*/ 87 w 100"/>
                <a:gd name="T81" fmla="*/ 66 h 100"/>
                <a:gd name="T82" fmla="*/ 90 w 100"/>
                <a:gd name="T83" fmla="*/ 59 h 100"/>
                <a:gd name="T84" fmla="*/ 100 w 100"/>
                <a:gd name="T85" fmla="*/ 57 h 100"/>
                <a:gd name="T86" fmla="*/ 50 w 100"/>
                <a:gd name="T87" fmla="*/ 79 h 100"/>
                <a:gd name="T88" fmla="*/ 21 w 100"/>
                <a:gd name="T89" fmla="*/ 50 h 100"/>
                <a:gd name="T90" fmla="*/ 50 w 100"/>
                <a:gd name="T91" fmla="*/ 21 h 100"/>
                <a:gd name="T92" fmla="*/ 79 w 100"/>
                <a:gd name="T93" fmla="*/ 50 h 100"/>
                <a:gd name="T94" fmla="*/ 50 w 100"/>
                <a:gd name="T95" fmla="*/ 79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00" h="100">
                  <a:moveTo>
                    <a:pt x="100" y="57"/>
                  </a:moveTo>
                  <a:cubicBezTo>
                    <a:pt x="100" y="43"/>
                    <a:pt x="100" y="43"/>
                    <a:pt x="100" y="43"/>
                  </a:cubicBezTo>
                  <a:cubicBezTo>
                    <a:pt x="90" y="41"/>
                    <a:pt x="90" y="41"/>
                    <a:pt x="90" y="41"/>
                  </a:cubicBezTo>
                  <a:cubicBezTo>
                    <a:pt x="89" y="39"/>
                    <a:pt x="88" y="36"/>
                    <a:pt x="87" y="34"/>
                  </a:cubicBezTo>
                  <a:cubicBezTo>
                    <a:pt x="94" y="26"/>
                    <a:pt x="94" y="26"/>
                    <a:pt x="94" y="26"/>
                  </a:cubicBezTo>
                  <a:cubicBezTo>
                    <a:pt x="86" y="15"/>
                    <a:pt x="86" y="15"/>
                    <a:pt x="86" y="15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5" y="18"/>
                    <a:pt x="73" y="16"/>
                    <a:pt x="70" y="15"/>
                  </a:cubicBezTo>
                  <a:cubicBezTo>
                    <a:pt x="72" y="5"/>
                    <a:pt x="72" y="5"/>
                    <a:pt x="72" y="5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3" y="9"/>
                    <a:pt x="51" y="9"/>
                    <a:pt x="50" y="9"/>
                  </a:cubicBezTo>
                  <a:cubicBezTo>
                    <a:pt x="49" y="9"/>
                    <a:pt x="47" y="9"/>
                    <a:pt x="46" y="9"/>
                  </a:cubicBezTo>
                  <a:cubicBezTo>
                    <a:pt x="41" y="1"/>
                    <a:pt x="41" y="1"/>
                    <a:pt x="41" y="1"/>
                  </a:cubicBezTo>
                  <a:cubicBezTo>
                    <a:pt x="28" y="5"/>
                    <a:pt x="28" y="5"/>
                    <a:pt x="28" y="5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7" y="16"/>
                    <a:pt x="25" y="18"/>
                    <a:pt x="23" y="2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13" y="34"/>
                    <a:pt x="13" y="34"/>
                    <a:pt x="13" y="34"/>
                  </a:cubicBezTo>
                  <a:cubicBezTo>
                    <a:pt x="11" y="36"/>
                    <a:pt x="11" y="39"/>
                    <a:pt x="10" y="41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10" y="59"/>
                    <a:pt x="10" y="59"/>
                    <a:pt x="10" y="59"/>
                  </a:cubicBezTo>
                  <a:cubicBezTo>
                    <a:pt x="11" y="61"/>
                    <a:pt x="11" y="64"/>
                    <a:pt x="13" y="66"/>
                  </a:cubicBezTo>
                  <a:cubicBezTo>
                    <a:pt x="6" y="74"/>
                    <a:pt x="6" y="74"/>
                    <a:pt x="6" y="74"/>
                  </a:cubicBezTo>
                  <a:cubicBezTo>
                    <a:pt x="13" y="85"/>
                    <a:pt x="13" y="85"/>
                    <a:pt x="13" y="85"/>
                  </a:cubicBezTo>
                  <a:cubicBezTo>
                    <a:pt x="23" y="80"/>
                    <a:pt x="23" y="80"/>
                    <a:pt x="23" y="80"/>
                  </a:cubicBezTo>
                  <a:cubicBezTo>
                    <a:pt x="25" y="82"/>
                    <a:pt x="27" y="84"/>
                    <a:pt x="29" y="85"/>
                  </a:cubicBezTo>
                  <a:cubicBezTo>
                    <a:pt x="28" y="95"/>
                    <a:pt x="28" y="95"/>
                    <a:pt x="28" y="95"/>
                  </a:cubicBezTo>
                  <a:cubicBezTo>
                    <a:pt x="41" y="100"/>
                    <a:pt x="41" y="100"/>
                    <a:pt x="41" y="100"/>
                  </a:cubicBezTo>
                  <a:cubicBezTo>
                    <a:pt x="46" y="91"/>
                    <a:pt x="46" y="91"/>
                    <a:pt x="46" y="91"/>
                  </a:cubicBezTo>
                  <a:cubicBezTo>
                    <a:pt x="47" y="91"/>
                    <a:pt x="49" y="91"/>
                    <a:pt x="50" y="91"/>
                  </a:cubicBezTo>
                  <a:cubicBezTo>
                    <a:pt x="51" y="91"/>
                    <a:pt x="53" y="91"/>
                    <a:pt x="54" y="91"/>
                  </a:cubicBezTo>
                  <a:cubicBezTo>
                    <a:pt x="59" y="99"/>
                    <a:pt x="59" y="99"/>
                    <a:pt x="59" y="99"/>
                  </a:cubicBezTo>
                  <a:cubicBezTo>
                    <a:pt x="72" y="95"/>
                    <a:pt x="72" y="95"/>
                    <a:pt x="72" y="95"/>
                  </a:cubicBezTo>
                  <a:cubicBezTo>
                    <a:pt x="71" y="85"/>
                    <a:pt x="71" y="85"/>
                    <a:pt x="71" y="85"/>
                  </a:cubicBezTo>
                  <a:cubicBezTo>
                    <a:pt x="73" y="84"/>
                    <a:pt x="75" y="82"/>
                    <a:pt x="77" y="80"/>
                  </a:cubicBezTo>
                  <a:cubicBezTo>
                    <a:pt x="86" y="85"/>
                    <a:pt x="86" y="85"/>
                    <a:pt x="86" y="85"/>
                  </a:cubicBezTo>
                  <a:cubicBezTo>
                    <a:pt x="94" y="74"/>
                    <a:pt x="94" y="74"/>
                    <a:pt x="94" y="74"/>
                  </a:cubicBezTo>
                  <a:cubicBezTo>
                    <a:pt x="87" y="66"/>
                    <a:pt x="87" y="66"/>
                    <a:pt x="87" y="66"/>
                  </a:cubicBezTo>
                  <a:cubicBezTo>
                    <a:pt x="88" y="64"/>
                    <a:pt x="89" y="61"/>
                    <a:pt x="90" y="59"/>
                  </a:cubicBezTo>
                  <a:lnTo>
                    <a:pt x="100" y="57"/>
                  </a:lnTo>
                  <a:close/>
                  <a:moveTo>
                    <a:pt x="50" y="79"/>
                  </a:moveTo>
                  <a:cubicBezTo>
                    <a:pt x="34" y="79"/>
                    <a:pt x="21" y="66"/>
                    <a:pt x="21" y="50"/>
                  </a:cubicBezTo>
                  <a:cubicBezTo>
                    <a:pt x="21" y="34"/>
                    <a:pt x="34" y="21"/>
                    <a:pt x="50" y="21"/>
                  </a:cubicBezTo>
                  <a:cubicBezTo>
                    <a:pt x="66" y="21"/>
                    <a:pt x="79" y="34"/>
                    <a:pt x="79" y="50"/>
                  </a:cubicBezTo>
                  <a:cubicBezTo>
                    <a:pt x="79" y="66"/>
                    <a:pt x="66" y="79"/>
                    <a:pt x="50" y="79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软雅黑" panose="020B0503020204020204" pitchFamily="34" charset="-122"/>
              </a:endParaRPr>
            </a:p>
          </p:txBody>
        </p:sp>
      </p:grpSp>
      <p:sp>
        <p:nvSpPr>
          <p:cNvPr id="173" name="Freeform 158"/>
          <p:cNvSpPr>
            <a:spLocks noEditPoints="1"/>
          </p:cNvSpPr>
          <p:nvPr/>
        </p:nvSpPr>
        <p:spPr bwMode="auto">
          <a:xfrm>
            <a:off x="3081322" y="2870570"/>
            <a:ext cx="423538" cy="559849"/>
          </a:xfrm>
          <a:custGeom>
            <a:avLst/>
            <a:gdLst>
              <a:gd name="T0" fmla="*/ 72 w 144"/>
              <a:gd name="T1" fmla="*/ 0 h 192"/>
              <a:gd name="T2" fmla="*/ 0 w 144"/>
              <a:gd name="T3" fmla="*/ 72 h 192"/>
              <a:gd name="T4" fmla="*/ 72 w 144"/>
              <a:gd name="T5" fmla="*/ 192 h 192"/>
              <a:gd name="T6" fmla="*/ 144 w 144"/>
              <a:gd name="T7" fmla="*/ 72 h 192"/>
              <a:gd name="T8" fmla="*/ 72 w 144"/>
              <a:gd name="T9" fmla="*/ 0 h 192"/>
              <a:gd name="T10" fmla="*/ 72 w 144"/>
              <a:gd name="T11" fmla="*/ 120 h 192"/>
              <a:gd name="T12" fmla="*/ 24 w 144"/>
              <a:gd name="T13" fmla="*/ 72 h 192"/>
              <a:gd name="T14" fmla="*/ 72 w 144"/>
              <a:gd name="T15" fmla="*/ 24 h 192"/>
              <a:gd name="T16" fmla="*/ 120 w 144"/>
              <a:gd name="T17" fmla="*/ 72 h 192"/>
              <a:gd name="T18" fmla="*/ 72 w 144"/>
              <a:gd name="T19" fmla="*/ 120 h 192"/>
              <a:gd name="T20" fmla="*/ 72 w 144"/>
              <a:gd name="T21" fmla="*/ 48 h 192"/>
              <a:gd name="T22" fmla="*/ 48 w 144"/>
              <a:gd name="T23" fmla="*/ 72 h 192"/>
              <a:gd name="T24" fmla="*/ 72 w 144"/>
              <a:gd name="T25" fmla="*/ 96 h 192"/>
              <a:gd name="T26" fmla="*/ 96 w 144"/>
              <a:gd name="T27" fmla="*/ 72 h 192"/>
              <a:gd name="T28" fmla="*/ 72 w 144"/>
              <a:gd name="T29" fmla="*/ 48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44" h="192">
                <a:moveTo>
                  <a:pt x="72" y="0"/>
                </a:moveTo>
                <a:cubicBezTo>
                  <a:pt x="32" y="0"/>
                  <a:pt x="0" y="32"/>
                  <a:pt x="0" y="72"/>
                </a:cubicBezTo>
                <a:cubicBezTo>
                  <a:pt x="0" y="112"/>
                  <a:pt x="72" y="192"/>
                  <a:pt x="72" y="192"/>
                </a:cubicBezTo>
                <a:cubicBezTo>
                  <a:pt x="72" y="192"/>
                  <a:pt x="144" y="112"/>
                  <a:pt x="144" y="72"/>
                </a:cubicBezTo>
                <a:cubicBezTo>
                  <a:pt x="144" y="32"/>
                  <a:pt x="112" y="0"/>
                  <a:pt x="72" y="0"/>
                </a:cubicBezTo>
                <a:close/>
                <a:moveTo>
                  <a:pt x="72" y="120"/>
                </a:moveTo>
                <a:cubicBezTo>
                  <a:pt x="45" y="120"/>
                  <a:pt x="24" y="99"/>
                  <a:pt x="24" y="72"/>
                </a:cubicBezTo>
                <a:cubicBezTo>
                  <a:pt x="24" y="45"/>
                  <a:pt x="45" y="24"/>
                  <a:pt x="72" y="24"/>
                </a:cubicBezTo>
                <a:cubicBezTo>
                  <a:pt x="99" y="24"/>
                  <a:pt x="120" y="45"/>
                  <a:pt x="120" y="72"/>
                </a:cubicBezTo>
                <a:cubicBezTo>
                  <a:pt x="120" y="99"/>
                  <a:pt x="99" y="120"/>
                  <a:pt x="72" y="120"/>
                </a:cubicBezTo>
                <a:close/>
                <a:moveTo>
                  <a:pt x="72" y="48"/>
                </a:moveTo>
                <a:cubicBezTo>
                  <a:pt x="59" y="48"/>
                  <a:pt x="48" y="59"/>
                  <a:pt x="48" y="72"/>
                </a:cubicBezTo>
                <a:cubicBezTo>
                  <a:pt x="48" y="85"/>
                  <a:pt x="59" y="96"/>
                  <a:pt x="72" y="96"/>
                </a:cubicBezTo>
                <a:cubicBezTo>
                  <a:pt x="85" y="96"/>
                  <a:pt x="96" y="85"/>
                  <a:pt x="96" y="72"/>
                </a:cubicBezTo>
                <a:cubicBezTo>
                  <a:pt x="96" y="59"/>
                  <a:pt x="85" y="48"/>
                  <a:pt x="72" y="4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174" name="组合 173"/>
          <p:cNvGrpSpPr/>
          <p:nvPr/>
        </p:nvGrpSpPr>
        <p:grpSpPr>
          <a:xfrm>
            <a:off x="4555020" y="1215635"/>
            <a:ext cx="623510" cy="578605"/>
            <a:chOff x="5278438" y="2973388"/>
            <a:chExt cx="1344613" cy="1247775"/>
          </a:xfrm>
          <a:solidFill>
            <a:schemeClr val="bg1"/>
          </a:solidFill>
        </p:grpSpPr>
        <p:sp>
          <p:nvSpPr>
            <p:cNvPr id="175" name="Freeform 67"/>
            <p:cNvSpPr>
              <a:spLocks noEditPoints="1"/>
            </p:cNvSpPr>
            <p:nvPr/>
          </p:nvSpPr>
          <p:spPr bwMode="auto">
            <a:xfrm>
              <a:off x="5821363" y="2973388"/>
              <a:ext cx="801688" cy="806450"/>
            </a:xfrm>
            <a:custGeom>
              <a:avLst/>
              <a:gdLst>
                <a:gd name="T0" fmla="*/ 256 w 281"/>
                <a:gd name="T1" fmla="*/ 26 h 282"/>
                <a:gd name="T2" fmla="*/ 163 w 281"/>
                <a:gd name="T3" fmla="*/ 26 h 282"/>
                <a:gd name="T4" fmla="*/ 0 w 281"/>
                <a:gd name="T5" fmla="*/ 190 h 282"/>
                <a:gd name="T6" fmla="*/ 92 w 281"/>
                <a:gd name="T7" fmla="*/ 282 h 282"/>
                <a:gd name="T8" fmla="*/ 256 w 281"/>
                <a:gd name="T9" fmla="*/ 119 h 282"/>
                <a:gd name="T10" fmla="*/ 256 w 281"/>
                <a:gd name="T11" fmla="*/ 26 h 282"/>
                <a:gd name="T12" fmla="*/ 55 w 281"/>
                <a:gd name="T13" fmla="*/ 192 h 282"/>
                <a:gd name="T14" fmla="*/ 44 w 281"/>
                <a:gd name="T15" fmla="*/ 181 h 282"/>
                <a:gd name="T16" fmla="*/ 183 w 281"/>
                <a:gd name="T17" fmla="*/ 42 h 282"/>
                <a:gd name="T18" fmla="*/ 194 w 281"/>
                <a:gd name="T19" fmla="*/ 42 h 282"/>
                <a:gd name="T20" fmla="*/ 194 w 281"/>
                <a:gd name="T21" fmla="*/ 53 h 282"/>
                <a:gd name="T22" fmla="*/ 55 w 281"/>
                <a:gd name="T23" fmla="*/ 192 h 282"/>
                <a:gd name="T24" fmla="*/ 78 w 281"/>
                <a:gd name="T25" fmla="*/ 215 h 282"/>
                <a:gd name="T26" fmla="*/ 67 w 281"/>
                <a:gd name="T27" fmla="*/ 204 h 282"/>
                <a:gd name="T28" fmla="*/ 217 w 281"/>
                <a:gd name="T29" fmla="*/ 54 h 282"/>
                <a:gd name="T30" fmla="*/ 228 w 281"/>
                <a:gd name="T31" fmla="*/ 54 h 282"/>
                <a:gd name="T32" fmla="*/ 228 w 281"/>
                <a:gd name="T33" fmla="*/ 65 h 282"/>
                <a:gd name="T34" fmla="*/ 78 w 281"/>
                <a:gd name="T35" fmla="*/ 215 h 282"/>
                <a:gd name="T36" fmla="*/ 101 w 281"/>
                <a:gd name="T37" fmla="*/ 238 h 282"/>
                <a:gd name="T38" fmla="*/ 90 w 281"/>
                <a:gd name="T39" fmla="*/ 227 h 282"/>
                <a:gd name="T40" fmla="*/ 229 w 281"/>
                <a:gd name="T41" fmla="*/ 88 h 282"/>
                <a:gd name="T42" fmla="*/ 240 w 281"/>
                <a:gd name="T43" fmla="*/ 88 h 282"/>
                <a:gd name="T44" fmla="*/ 240 w 281"/>
                <a:gd name="T45" fmla="*/ 99 h 282"/>
                <a:gd name="T46" fmla="*/ 101 w 281"/>
                <a:gd name="T47" fmla="*/ 238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81" h="282">
                  <a:moveTo>
                    <a:pt x="256" y="26"/>
                  </a:moveTo>
                  <a:cubicBezTo>
                    <a:pt x="230" y="0"/>
                    <a:pt x="189" y="0"/>
                    <a:pt x="163" y="26"/>
                  </a:cubicBezTo>
                  <a:cubicBezTo>
                    <a:pt x="0" y="190"/>
                    <a:pt x="0" y="190"/>
                    <a:pt x="0" y="190"/>
                  </a:cubicBezTo>
                  <a:cubicBezTo>
                    <a:pt x="92" y="282"/>
                    <a:pt x="92" y="282"/>
                    <a:pt x="92" y="282"/>
                  </a:cubicBezTo>
                  <a:cubicBezTo>
                    <a:pt x="256" y="119"/>
                    <a:pt x="256" y="119"/>
                    <a:pt x="256" y="119"/>
                  </a:cubicBezTo>
                  <a:cubicBezTo>
                    <a:pt x="281" y="93"/>
                    <a:pt x="281" y="52"/>
                    <a:pt x="256" y="26"/>
                  </a:cubicBezTo>
                  <a:close/>
                  <a:moveTo>
                    <a:pt x="55" y="192"/>
                  </a:moveTo>
                  <a:cubicBezTo>
                    <a:pt x="44" y="181"/>
                    <a:pt x="44" y="181"/>
                    <a:pt x="44" y="181"/>
                  </a:cubicBezTo>
                  <a:cubicBezTo>
                    <a:pt x="183" y="42"/>
                    <a:pt x="183" y="42"/>
                    <a:pt x="183" y="42"/>
                  </a:cubicBezTo>
                  <a:cubicBezTo>
                    <a:pt x="186" y="39"/>
                    <a:pt x="191" y="39"/>
                    <a:pt x="194" y="42"/>
                  </a:cubicBezTo>
                  <a:cubicBezTo>
                    <a:pt x="197" y="45"/>
                    <a:pt x="197" y="50"/>
                    <a:pt x="194" y="53"/>
                  </a:cubicBezTo>
                  <a:lnTo>
                    <a:pt x="55" y="192"/>
                  </a:lnTo>
                  <a:close/>
                  <a:moveTo>
                    <a:pt x="78" y="215"/>
                  </a:moveTo>
                  <a:cubicBezTo>
                    <a:pt x="67" y="204"/>
                    <a:pt x="67" y="204"/>
                    <a:pt x="67" y="204"/>
                  </a:cubicBezTo>
                  <a:cubicBezTo>
                    <a:pt x="217" y="54"/>
                    <a:pt x="217" y="54"/>
                    <a:pt x="217" y="54"/>
                  </a:cubicBezTo>
                  <a:cubicBezTo>
                    <a:pt x="220" y="51"/>
                    <a:pt x="225" y="51"/>
                    <a:pt x="228" y="54"/>
                  </a:cubicBezTo>
                  <a:cubicBezTo>
                    <a:pt x="231" y="57"/>
                    <a:pt x="231" y="62"/>
                    <a:pt x="228" y="65"/>
                  </a:cubicBezTo>
                  <a:lnTo>
                    <a:pt x="78" y="215"/>
                  </a:lnTo>
                  <a:close/>
                  <a:moveTo>
                    <a:pt x="101" y="238"/>
                  </a:moveTo>
                  <a:cubicBezTo>
                    <a:pt x="90" y="227"/>
                    <a:pt x="90" y="227"/>
                    <a:pt x="90" y="227"/>
                  </a:cubicBezTo>
                  <a:cubicBezTo>
                    <a:pt x="229" y="88"/>
                    <a:pt x="229" y="88"/>
                    <a:pt x="229" y="88"/>
                  </a:cubicBezTo>
                  <a:cubicBezTo>
                    <a:pt x="232" y="85"/>
                    <a:pt x="237" y="85"/>
                    <a:pt x="240" y="88"/>
                  </a:cubicBezTo>
                  <a:cubicBezTo>
                    <a:pt x="243" y="91"/>
                    <a:pt x="243" y="96"/>
                    <a:pt x="240" y="99"/>
                  </a:cubicBezTo>
                  <a:lnTo>
                    <a:pt x="101" y="2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6" name="Freeform 68"/>
            <p:cNvSpPr/>
            <p:nvPr/>
          </p:nvSpPr>
          <p:spPr bwMode="auto">
            <a:xfrm>
              <a:off x="5375275" y="3662363"/>
              <a:ext cx="554038" cy="558800"/>
            </a:xfrm>
            <a:custGeom>
              <a:avLst/>
              <a:gdLst>
                <a:gd name="T0" fmla="*/ 227 w 349"/>
                <a:gd name="T1" fmla="*/ 209 h 352"/>
                <a:gd name="T2" fmla="*/ 210 w 349"/>
                <a:gd name="T3" fmla="*/ 193 h 352"/>
                <a:gd name="T4" fmla="*/ 349 w 349"/>
                <a:gd name="T5" fmla="*/ 54 h 352"/>
                <a:gd name="T6" fmla="*/ 295 w 349"/>
                <a:gd name="T7" fmla="*/ 0 h 352"/>
                <a:gd name="T8" fmla="*/ 156 w 349"/>
                <a:gd name="T9" fmla="*/ 139 h 352"/>
                <a:gd name="T10" fmla="*/ 142 w 349"/>
                <a:gd name="T11" fmla="*/ 125 h 352"/>
                <a:gd name="T12" fmla="*/ 110 w 349"/>
                <a:gd name="T13" fmla="*/ 141 h 352"/>
                <a:gd name="T14" fmla="*/ 0 w 349"/>
                <a:gd name="T15" fmla="*/ 317 h 352"/>
                <a:gd name="T16" fmla="*/ 32 w 349"/>
                <a:gd name="T17" fmla="*/ 352 h 352"/>
                <a:gd name="T18" fmla="*/ 207 w 349"/>
                <a:gd name="T19" fmla="*/ 242 h 352"/>
                <a:gd name="T20" fmla="*/ 227 w 349"/>
                <a:gd name="T21" fmla="*/ 209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49" h="352">
                  <a:moveTo>
                    <a:pt x="227" y="209"/>
                  </a:moveTo>
                  <a:lnTo>
                    <a:pt x="210" y="193"/>
                  </a:lnTo>
                  <a:lnTo>
                    <a:pt x="349" y="54"/>
                  </a:lnTo>
                  <a:lnTo>
                    <a:pt x="295" y="0"/>
                  </a:lnTo>
                  <a:lnTo>
                    <a:pt x="156" y="139"/>
                  </a:lnTo>
                  <a:lnTo>
                    <a:pt x="142" y="125"/>
                  </a:lnTo>
                  <a:lnTo>
                    <a:pt x="110" y="141"/>
                  </a:lnTo>
                  <a:lnTo>
                    <a:pt x="0" y="317"/>
                  </a:lnTo>
                  <a:lnTo>
                    <a:pt x="32" y="352"/>
                  </a:lnTo>
                  <a:lnTo>
                    <a:pt x="207" y="242"/>
                  </a:lnTo>
                  <a:lnTo>
                    <a:pt x="227" y="20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7" name="Freeform 69"/>
            <p:cNvSpPr/>
            <p:nvPr/>
          </p:nvSpPr>
          <p:spPr bwMode="auto">
            <a:xfrm>
              <a:off x="5278438" y="2986088"/>
              <a:ext cx="590550" cy="590550"/>
            </a:xfrm>
            <a:custGeom>
              <a:avLst/>
              <a:gdLst>
                <a:gd name="T0" fmla="*/ 104 w 207"/>
                <a:gd name="T1" fmla="*/ 0 h 207"/>
                <a:gd name="T2" fmla="*/ 78 w 207"/>
                <a:gd name="T3" fmla="*/ 3 h 207"/>
                <a:gd name="T4" fmla="*/ 81 w 207"/>
                <a:gd name="T5" fmla="*/ 5 h 207"/>
                <a:gd name="T6" fmla="*/ 118 w 207"/>
                <a:gd name="T7" fmla="*/ 43 h 207"/>
                <a:gd name="T8" fmla="*/ 118 w 207"/>
                <a:gd name="T9" fmla="*/ 112 h 207"/>
                <a:gd name="T10" fmla="*/ 49 w 207"/>
                <a:gd name="T11" fmla="*/ 112 h 207"/>
                <a:gd name="T12" fmla="*/ 12 w 207"/>
                <a:gd name="T13" fmla="*/ 74 h 207"/>
                <a:gd name="T14" fmla="*/ 7 w 207"/>
                <a:gd name="T15" fmla="*/ 68 h 207"/>
                <a:gd name="T16" fmla="*/ 0 w 207"/>
                <a:gd name="T17" fmla="*/ 103 h 207"/>
                <a:gd name="T18" fmla="*/ 104 w 207"/>
                <a:gd name="T19" fmla="*/ 207 h 207"/>
                <a:gd name="T20" fmla="*/ 207 w 207"/>
                <a:gd name="T21" fmla="*/ 103 h 207"/>
                <a:gd name="T22" fmla="*/ 104 w 207"/>
                <a:gd name="T23" fmla="*/ 0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7" h="207">
                  <a:moveTo>
                    <a:pt x="104" y="0"/>
                  </a:moveTo>
                  <a:cubicBezTo>
                    <a:pt x="95" y="0"/>
                    <a:pt x="86" y="1"/>
                    <a:pt x="78" y="3"/>
                  </a:cubicBezTo>
                  <a:cubicBezTo>
                    <a:pt x="79" y="4"/>
                    <a:pt x="80" y="5"/>
                    <a:pt x="81" y="5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37" y="62"/>
                    <a:pt x="137" y="93"/>
                    <a:pt x="118" y="112"/>
                  </a:cubicBezTo>
                  <a:cubicBezTo>
                    <a:pt x="99" y="131"/>
                    <a:pt x="68" y="131"/>
                    <a:pt x="49" y="112"/>
                  </a:cubicBezTo>
                  <a:cubicBezTo>
                    <a:pt x="12" y="74"/>
                    <a:pt x="12" y="74"/>
                    <a:pt x="12" y="74"/>
                  </a:cubicBezTo>
                  <a:cubicBezTo>
                    <a:pt x="10" y="72"/>
                    <a:pt x="8" y="70"/>
                    <a:pt x="7" y="68"/>
                  </a:cubicBezTo>
                  <a:cubicBezTo>
                    <a:pt x="3" y="79"/>
                    <a:pt x="0" y="91"/>
                    <a:pt x="0" y="103"/>
                  </a:cubicBezTo>
                  <a:cubicBezTo>
                    <a:pt x="0" y="161"/>
                    <a:pt x="47" y="207"/>
                    <a:pt x="104" y="207"/>
                  </a:cubicBezTo>
                  <a:cubicBezTo>
                    <a:pt x="161" y="207"/>
                    <a:pt x="207" y="161"/>
                    <a:pt x="207" y="103"/>
                  </a:cubicBezTo>
                  <a:cubicBezTo>
                    <a:pt x="207" y="46"/>
                    <a:pt x="161" y="0"/>
                    <a:pt x="10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8" name="Freeform 70"/>
            <p:cNvSpPr>
              <a:spLocks noEditPoints="1"/>
            </p:cNvSpPr>
            <p:nvPr/>
          </p:nvSpPr>
          <p:spPr bwMode="auto">
            <a:xfrm>
              <a:off x="6008688" y="3686176"/>
              <a:ext cx="531813" cy="531813"/>
            </a:xfrm>
            <a:custGeom>
              <a:avLst/>
              <a:gdLst>
                <a:gd name="T0" fmla="*/ 164 w 186"/>
                <a:gd name="T1" fmla="*/ 164 h 186"/>
                <a:gd name="T2" fmla="*/ 164 w 186"/>
                <a:gd name="T3" fmla="*/ 83 h 186"/>
                <a:gd name="T4" fmla="*/ 81 w 186"/>
                <a:gd name="T5" fmla="*/ 0 h 186"/>
                <a:gd name="T6" fmla="*/ 0 w 186"/>
                <a:gd name="T7" fmla="*/ 81 h 186"/>
                <a:gd name="T8" fmla="*/ 82 w 186"/>
                <a:gd name="T9" fmla="*/ 164 h 186"/>
                <a:gd name="T10" fmla="*/ 164 w 186"/>
                <a:gd name="T11" fmla="*/ 164 h 186"/>
                <a:gd name="T12" fmla="*/ 109 w 186"/>
                <a:gd name="T13" fmla="*/ 109 h 186"/>
                <a:gd name="T14" fmla="*/ 142 w 186"/>
                <a:gd name="T15" fmla="*/ 109 h 186"/>
                <a:gd name="T16" fmla="*/ 142 w 186"/>
                <a:gd name="T17" fmla="*/ 143 h 186"/>
                <a:gd name="T18" fmla="*/ 109 w 186"/>
                <a:gd name="T19" fmla="*/ 143 h 186"/>
                <a:gd name="T20" fmla="*/ 109 w 186"/>
                <a:gd name="T21" fmla="*/ 109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86" h="186">
                  <a:moveTo>
                    <a:pt x="164" y="164"/>
                  </a:moveTo>
                  <a:cubicBezTo>
                    <a:pt x="186" y="142"/>
                    <a:pt x="186" y="105"/>
                    <a:pt x="164" y="83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82" y="164"/>
                    <a:pt x="82" y="164"/>
                    <a:pt x="82" y="164"/>
                  </a:cubicBezTo>
                  <a:cubicBezTo>
                    <a:pt x="105" y="186"/>
                    <a:pt x="141" y="186"/>
                    <a:pt x="164" y="164"/>
                  </a:cubicBezTo>
                  <a:close/>
                  <a:moveTo>
                    <a:pt x="109" y="109"/>
                  </a:moveTo>
                  <a:cubicBezTo>
                    <a:pt x="118" y="100"/>
                    <a:pt x="133" y="100"/>
                    <a:pt x="142" y="109"/>
                  </a:cubicBezTo>
                  <a:cubicBezTo>
                    <a:pt x="152" y="118"/>
                    <a:pt x="152" y="133"/>
                    <a:pt x="142" y="143"/>
                  </a:cubicBezTo>
                  <a:cubicBezTo>
                    <a:pt x="133" y="152"/>
                    <a:pt x="118" y="152"/>
                    <a:pt x="109" y="143"/>
                  </a:cubicBezTo>
                  <a:cubicBezTo>
                    <a:pt x="99" y="133"/>
                    <a:pt x="99" y="118"/>
                    <a:pt x="109" y="10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182" name="组合 181"/>
          <p:cNvGrpSpPr/>
          <p:nvPr/>
        </p:nvGrpSpPr>
        <p:grpSpPr>
          <a:xfrm>
            <a:off x="3042118" y="1397069"/>
            <a:ext cx="693738" cy="628651"/>
            <a:chOff x="5238751" y="5057776"/>
            <a:chExt cx="693738" cy="628651"/>
          </a:xfrm>
          <a:solidFill>
            <a:schemeClr val="bg1"/>
          </a:solidFill>
        </p:grpSpPr>
        <p:sp>
          <p:nvSpPr>
            <p:cNvPr id="180" name="Oval 2201"/>
            <p:cNvSpPr>
              <a:spLocks noChangeArrowheads="1"/>
            </p:cNvSpPr>
            <p:nvPr/>
          </p:nvSpPr>
          <p:spPr bwMode="auto">
            <a:xfrm>
              <a:off x="5630863" y="5057776"/>
              <a:ext cx="168275" cy="168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1" name="Freeform 2202"/>
            <p:cNvSpPr>
              <a:spLocks noEditPoints="1"/>
            </p:cNvSpPr>
            <p:nvPr/>
          </p:nvSpPr>
          <p:spPr bwMode="auto">
            <a:xfrm>
              <a:off x="5238751" y="5227639"/>
              <a:ext cx="693738" cy="458788"/>
            </a:xfrm>
            <a:custGeom>
              <a:avLst/>
              <a:gdLst>
                <a:gd name="T0" fmla="*/ 365 w 365"/>
                <a:gd name="T1" fmla="*/ 115 h 241"/>
                <a:gd name="T2" fmla="*/ 358 w 365"/>
                <a:gd name="T3" fmla="*/ 29 h 241"/>
                <a:gd name="T4" fmla="*/ 354 w 365"/>
                <a:gd name="T5" fmla="*/ 30 h 241"/>
                <a:gd name="T6" fmla="*/ 321 w 365"/>
                <a:gd name="T7" fmla="*/ 40 h 241"/>
                <a:gd name="T8" fmla="*/ 311 w 365"/>
                <a:gd name="T9" fmla="*/ 29 h 241"/>
                <a:gd name="T10" fmla="*/ 216 w 365"/>
                <a:gd name="T11" fmla="*/ 22 h 241"/>
                <a:gd name="T12" fmla="*/ 151 w 365"/>
                <a:gd name="T13" fmla="*/ 43 h 241"/>
                <a:gd name="T14" fmla="*/ 68 w 365"/>
                <a:gd name="T15" fmla="*/ 69 h 241"/>
                <a:gd name="T16" fmla="*/ 27 w 365"/>
                <a:gd name="T17" fmla="*/ 66 h 241"/>
                <a:gd name="T18" fmla="*/ 2 w 365"/>
                <a:gd name="T19" fmla="*/ 85 h 241"/>
                <a:gd name="T20" fmla="*/ 14 w 365"/>
                <a:gd name="T21" fmla="*/ 90 h 241"/>
                <a:gd name="T22" fmla="*/ 38 w 365"/>
                <a:gd name="T23" fmla="*/ 86 h 241"/>
                <a:gd name="T24" fmla="*/ 46 w 365"/>
                <a:gd name="T25" fmla="*/ 101 h 241"/>
                <a:gd name="T26" fmla="*/ 80 w 365"/>
                <a:gd name="T27" fmla="*/ 106 h 241"/>
                <a:gd name="T28" fmla="*/ 182 w 365"/>
                <a:gd name="T29" fmla="*/ 82 h 241"/>
                <a:gd name="T30" fmla="*/ 182 w 365"/>
                <a:gd name="T31" fmla="*/ 241 h 241"/>
                <a:gd name="T32" fmla="*/ 325 w 365"/>
                <a:gd name="T33" fmla="*/ 239 h 241"/>
                <a:gd name="T34" fmla="*/ 325 w 365"/>
                <a:gd name="T35" fmla="*/ 189 h 241"/>
                <a:gd name="T36" fmla="*/ 350 w 365"/>
                <a:gd name="T37" fmla="*/ 171 h 241"/>
                <a:gd name="T38" fmla="*/ 357 w 365"/>
                <a:gd name="T39" fmla="*/ 140 h 241"/>
                <a:gd name="T40" fmla="*/ 356 w 365"/>
                <a:gd name="T41" fmla="*/ 119 h 241"/>
                <a:gd name="T42" fmla="*/ 362 w 365"/>
                <a:gd name="T43" fmla="*/ 116 h 241"/>
                <a:gd name="T44" fmla="*/ 365 w 365"/>
                <a:gd name="T45" fmla="*/ 115 h 241"/>
                <a:gd name="T46" fmla="*/ 262 w 365"/>
                <a:gd name="T47" fmla="*/ 122 h 241"/>
                <a:gd name="T48" fmla="*/ 249 w 365"/>
                <a:gd name="T49" fmla="*/ 52 h 241"/>
                <a:gd name="T50" fmla="*/ 298 w 365"/>
                <a:gd name="T51" fmla="*/ 62 h 241"/>
                <a:gd name="T52" fmla="*/ 308 w 365"/>
                <a:gd name="T53" fmla="*/ 139 h 241"/>
                <a:gd name="T54" fmla="*/ 262 w 365"/>
                <a:gd name="T55" fmla="*/ 122 h 241"/>
                <a:gd name="T56" fmla="*/ 316 w 365"/>
                <a:gd name="T57" fmla="*/ 138 h 241"/>
                <a:gd name="T58" fmla="*/ 306 w 365"/>
                <a:gd name="T59" fmla="*/ 61 h 241"/>
                <a:gd name="T60" fmla="*/ 350 w 365"/>
                <a:gd name="T61" fmla="*/ 39 h 241"/>
                <a:gd name="T62" fmla="*/ 356 w 365"/>
                <a:gd name="T63" fmla="*/ 110 h 241"/>
                <a:gd name="T64" fmla="*/ 316 w 365"/>
                <a:gd name="T65" fmla="*/ 138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65" h="241">
                  <a:moveTo>
                    <a:pt x="365" y="115"/>
                  </a:moveTo>
                  <a:cubicBezTo>
                    <a:pt x="358" y="29"/>
                    <a:pt x="358" y="29"/>
                    <a:pt x="358" y="29"/>
                  </a:cubicBezTo>
                  <a:cubicBezTo>
                    <a:pt x="354" y="30"/>
                    <a:pt x="354" y="30"/>
                    <a:pt x="354" y="30"/>
                  </a:cubicBezTo>
                  <a:cubicBezTo>
                    <a:pt x="353" y="30"/>
                    <a:pt x="337" y="32"/>
                    <a:pt x="321" y="40"/>
                  </a:cubicBezTo>
                  <a:cubicBezTo>
                    <a:pt x="315" y="33"/>
                    <a:pt x="311" y="30"/>
                    <a:pt x="311" y="29"/>
                  </a:cubicBezTo>
                  <a:cubicBezTo>
                    <a:pt x="281" y="0"/>
                    <a:pt x="219" y="21"/>
                    <a:pt x="216" y="22"/>
                  </a:cubicBezTo>
                  <a:cubicBezTo>
                    <a:pt x="216" y="22"/>
                    <a:pt x="184" y="32"/>
                    <a:pt x="151" y="43"/>
                  </a:cubicBezTo>
                  <a:cubicBezTo>
                    <a:pt x="115" y="55"/>
                    <a:pt x="77" y="67"/>
                    <a:pt x="68" y="69"/>
                  </a:cubicBezTo>
                  <a:cubicBezTo>
                    <a:pt x="63" y="66"/>
                    <a:pt x="49" y="57"/>
                    <a:pt x="27" y="66"/>
                  </a:cubicBezTo>
                  <a:cubicBezTo>
                    <a:pt x="9" y="73"/>
                    <a:pt x="0" y="80"/>
                    <a:pt x="2" y="85"/>
                  </a:cubicBezTo>
                  <a:cubicBezTo>
                    <a:pt x="3" y="91"/>
                    <a:pt x="12" y="90"/>
                    <a:pt x="14" y="90"/>
                  </a:cubicBezTo>
                  <a:cubicBezTo>
                    <a:pt x="14" y="90"/>
                    <a:pt x="32" y="87"/>
                    <a:pt x="38" y="86"/>
                  </a:cubicBezTo>
                  <a:cubicBezTo>
                    <a:pt x="39" y="90"/>
                    <a:pt x="40" y="96"/>
                    <a:pt x="46" y="101"/>
                  </a:cubicBezTo>
                  <a:cubicBezTo>
                    <a:pt x="53" y="107"/>
                    <a:pt x="65" y="109"/>
                    <a:pt x="80" y="106"/>
                  </a:cubicBezTo>
                  <a:cubicBezTo>
                    <a:pt x="103" y="101"/>
                    <a:pt x="164" y="86"/>
                    <a:pt x="182" y="82"/>
                  </a:cubicBezTo>
                  <a:cubicBezTo>
                    <a:pt x="182" y="92"/>
                    <a:pt x="182" y="241"/>
                    <a:pt x="182" y="241"/>
                  </a:cubicBezTo>
                  <a:cubicBezTo>
                    <a:pt x="325" y="239"/>
                    <a:pt x="325" y="239"/>
                    <a:pt x="325" y="239"/>
                  </a:cubicBezTo>
                  <a:cubicBezTo>
                    <a:pt x="325" y="239"/>
                    <a:pt x="325" y="195"/>
                    <a:pt x="325" y="189"/>
                  </a:cubicBezTo>
                  <a:cubicBezTo>
                    <a:pt x="336" y="186"/>
                    <a:pt x="345" y="181"/>
                    <a:pt x="350" y="171"/>
                  </a:cubicBezTo>
                  <a:cubicBezTo>
                    <a:pt x="356" y="162"/>
                    <a:pt x="357" y="151"/>
                    <a:pt x="357" y="140"/>
                  </a:cubicBezTo>
                  <a:cubicBezTo>
                    <a:pt x="357" y="133"/>
                    <a:pt x="357" y="125"/>
                    <a:pt x="356" y="119"/>
                  </a:cubicBezTo>
                  <a:cubicBezTo>
                    <a:pt x="358" y="118"/>
                    <a:pt x="360" y="117"/>
                    <a:pt x="362" y="116"/>
                  </a:cubicBezTo>
                  <a:lnTo>
                    <a:pt x="365" y="115"/>
                  </a:lnTo>
                  <a:close/>
                  <a:moveTo>
                    <a:pt x="262" y="122"/>
                  </a:moveTo>
                  <a:cubicBezTo>
                    <a:pt x="261" y="117"/>
                    <a:pt x="250" y="60"/>
                    <a:pt x="249" y="52"/>
                  </a:cubicBezTo>
                  <a:cubicBezTo>
                    <a:pt x="258" y="52"/>
                    <a:pt x="280" y="52"/>
                    <a:pt x="298" y="62"/>
                  </a:cubicBezTo>
                  <a:cubicBezTo>
                    <a:pt x="308" y="139"/>
                    <a:pt x="308" y="139"/>
                    <a:pt x="308" y="139"/>
                  </a:cubicBezTo>
                  <a:cubicBezTo>
                    <a:pt x="298" y="134"/>
                    <a:pt x="281" y="125"/>
                    <a:pt x="262" y="122"/>
                  </a:cubicBezTo>
                  <a:close/>
                  <a:moveTo>
                    <a:pt x="316" y="138"/>
                  </a:moveTo>
                  <a:cubicBezTo>
                    <a:pt x="306" y="61"/>
                    <a:pt x="306" y="61"/>
                    <a:pt x="306" y="61"/>
                  </a:cubicBezTo>
                  <a:cubicBezTo>
                    <a:pt x="320" y="47"/>
                    <a:pt x="342" y="41"/>
                    <a:pt x="350" y="39"/>
                  </a:cubicBezTo>
                  <a:cubicBezTo>
                    <a:pt x="351" y="47"/>
                    <a:pt x="356" y="105"/>
                    <a:pt x="356" y="110"/>
                  </a:cubicBezTo>
                  <a:cubicBezTo>
                    <a:pt x="339" y="117"/>
                    <a:pt x="324" y="131"/>
                    <a:pt x="316" y="1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8135" y="763905"/>
            <a:ext cx="2444750" cy="176085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4805" y="667385"/>
            <a:ext cx="2596515" cy="131445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8021320" y="661670"/>
            <a:ext cx="1144270" cy="10864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可取消和</a:t>
            </a:r>
            <a:endParaRPr lang="zh-CN" altLang="en-US"/>
          </a:p>
          <a:p>
            <a:r>
              <a:rPr lang="zh-CN" altLang="en-US"/>
              <a:t>赋予用户</a:t>
            </a:r>
            <a:endParaRPr lang="zh-CN" altLang="en-US"/>
          </a:p>
          <a:p>
            <a:r>
              <a:rPr lang="zh-CN" altLang="en-US"/>
              <a:t>做实验的权限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5" y="2954655"/>
            <a:ext cx="2639060" cy="1489075"/>
          </a:xfrm>
          <a:prstGeom prst="rect">
            <a:avLst/>
          </a:prstGeom>
        </p:spPr>
      </p:pic>
      <p:sp>
        <p:nvSpPr>
          <p:cNvPr id="8" name="任意多边形 7"/>
          <p:cNvSpPr/>
          <p:nvPr/>
        </p:nvSpPr>
        <p:spPr>
          <a:xfrm>
            <a:off x="2154555" y="3895090"/>
            <a:ext cx="2445385" cy="456565"/>
          </a:xfrm>
          <a:custGeom>
            <a:avLst/>
            <a:gdLst>
              <a:gd name="connsiteX0" fmla="*/ 0 w 1035648"/>
              <a:gd name="connsiteY0" fmla="*/ 0 h 599451"/>
              <a:gd name="connsiteX1" fmla="*/ 1035648 w 1035648"/>
              <a:gd name="connsiteY1" fmla="*/ 0 h 599451"/>
              <a:gd name="connsiteX2" fmla="*/ 1035648 w 1035648"/>
              <a:gd name="connsiteY2" fmla="*/ 599451 h 599451"/>
              <a:gd name="connsiteX3" fmla="*/ 0 w 1035648"/>
              <a:gd name="connsiteY3" fmla="*/ 599451 h 599451"/>
              <a:gd name="connsiteX4" fmla="*/ 0 w 1035648"/>
              <a:gd name="connsiteY4" fmla="*/ 0 h 599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5648" h="599451">
                <a:moveTo>
                  <a:pt x="0" y="0"/>
                </a:moveTo>
                <a:lnTo>
                  <a:pt x="1035648" y="0"/>
                </a:lnTo>
                <a:lnTo>
                  <a:pt x="1035648" y="599451"/>
                </a:lnTo>
                <a:lnTo>
                  <a:pt x="0" y="599451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p>
            <a:pPr algn="ctr" defTabSz="405765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1800" b="1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查看学生对</a:t>
            </a:r>
            <a:endParaRPr lang="zh-CN" altLang="en-US" sz="1800" b="1" kern="1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 defTabSz="405765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1800" b="1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实验的评价</a:t>
            </a:r>
            <a:endParaRPr lang="zh-CN" altLang="en-US" sz="1800" b="1" kern="1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10" name="直接箭头连接符 9"/>
          <p:cNvCxnSpPr/>
          <p:nvPr/>
        </p:nvCxnSpPr>
        <p:spPr>
          <a:xfrm>
            <a:off x="410845" y="2143125"/>
            <a:ext cx="31750" cy="46355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/>
          <p:nvPr/>
        </p:nvCxnSpPr>
        <p:spPr>
          <a:xfrm>
            <a:off x="2192655" y="3248025"/>
            <a:ext cx="730250" cy="90170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4" name="图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2345" y="2407285"/>
            <a:ext cx="2976245" cy="20923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716280" y="307200"/>
            <a:ext cx="2625725" cy="340258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000" kern="1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预习系统题库</a:t>
            </a:r>
            <a:endParaRPr lang="zh-CN" altLang="en-US" sz="2000" kern="1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7" name="标题 1"/>
          <p:cNvSpPr txBox="1"/>
          <p:nvPr/>
        </p:nvSpPr>
        <p:spPr>
          <a:xfrm>
            <a:off x="3603824" y="4533349"/>
            <a:ext cx="1614261" cy="2825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1800" kern="1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实验预习系统</a:t>
            </a:r>
            <a:endParaRPr lang="zh-CN" altLang="en-US" sz="1800" kern="1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545" y="802640"/>
            <a:ext cx="5786120" cy="353885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4570" y="802640"/>
            <a:ext cx="2718435" cy="1779905"/>
          </a:xfrm>
          <a:prstGeom prst="rect">
            <a:avLst/>
          </a:prstGeom>
        </p:spPr>
      </p:pic>
      <p:cxnSp>
        <p:nvCxnSpPr>
          <p:cNvPr id="9" name="直接箭头连接符 8"/>
          <p:cNvCxnSpPr/>
          <p:nvPr/>
        </p:nvCxnSpPr>
        <p:spPr>
          <a:xfrm flipV="1">
            <a:off x="450850" y="1044575"/>
            <a:ext cx="5702300" cy="75565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6084570" y="2582545"/>
            <a:ext cx="2446020" cy="58864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单个新增题库，按照提示</a:t>
            </a:r>
            <a:endParaRPr lang="zh-CN" altLang="en-US"/>
          </a:p>
          <a:p>
            <a:r>
              <a:rPr lang="zh-CN" altLang="en-US"/>
              <a:t>填写即可</a:t>
            </a:r>
            <a:endParaRPr lang="zh-CN" altLang="en-US"/>
          </a:p>
        </p:txBody>
      </p:sp>
      <p:cxnSp>
        <p:nvCxnSpPr>
          <p:cNvPr id="12" name="直接箭头连接符 11"/>
          <p:cNvCxnSpPr/>
          <p:nvPr/>
        </p:nvCxnSpPr>
        <p:spPr>
          <a:xfrm>
            <a:off x="984250" y="1825625"/>
            <a:ext cx="5092700" cy="166370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6076950" y="3489325"/>
            <a:ext cx="3063240" cy="58864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按照题库的模版填写，然后导入</a:t>
            </a:r>
            <a:endParaRPr lang="zh-CN" altLang="en-US"/>
          </a:p>
          <a:p>
            <a:r>
              <a:rPr lang="zh-CN" altLang="en-US"/>
              <a:t>模版即可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1164766" y="313550"/>
            <a:ext cx="1771737" cy="340258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000" kern="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预习试卷</a:t>
            </a:r>
            <a:endParaRPr lang="zh-CN" altLang="en-US" sz="2000" kern="1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7" name="标题 1"/>
          <p:cNvSpPr txBox="1"/>
          <p:nvPr/>
        </p:nvSpPr>
        <p:spPr>
          <a:xfrm>
            <a:off x="3603824" y="4533349"/>
            <a:ext cx="1614261" cy="2825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1800" kern="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实验预习系统</a:t>
            </a:r>
            <a:endParaRPr lang="zh-CN" altLang="en-US" sz="1800" kern="1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0490" y="806450"/>
            <a:ext cx="5371465" cy="251523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90" y="3321685"/>
            <a:ext cx="3383280" cy="1052830"/>
          </a:xfrm>
          <a:prstGeom prst="rect">
            <a:avLst/>
          </a:prstGeom>
        </p:spPr>
      </p:pic>
      <p:cxnSp>
        <p:nvCxnSpPr>
          <p:cNvPr id="4" name="直接箭头连接符 3"/>
          <p:cNvCxnSpPr/>
          <p:nvPr/>
        </p:nvCxnSpPr>
        <p:spPr>
          <a:xfrm flipH="1">
            <a:off x="2571750" y="2473325"/>
            <a:ext cx="2222500" cy="139700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1955" y="806450"/>
            <a:ext cx="3592830" cy="2515870"/>
          </a:xfrm>
          <a:prstGeom prst="rect">
            <a:avLst/>
          </a:prstGeom>
        </p:spPr>
      </p:pic>
      <p:cxnSp>
        <p:nvCxnSpPr>
          <p:cNvPr id="8" name="直接箭头连接符 7"/>
          <p:cNvCxnSpPr/>
          <p:nvPr/>
        </p:nvCxnSpPr>
        <p:spPr>
          <a:xfrm flipV="1">
            <a:off x="1879600" y="2482850"/>
            <a:ext cx="5556250" cy="180022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5217795" y="3825875"/>
            <a:ext cx="2240280" cy="33972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按照系统指示组卷即可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1356438" y="313550"/>
            <a:ext cx="1559852" cy="340258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000" kern="1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默认试卷</a:t>
            </a:r>
            <a:endParaRPr lang="zh-CN" altLang="en-US" sz="2000" kern="1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7" name="标题 1"/>
          <p:cNvSpPr txBox="1"/>
          <p:nvPr/>
        </p:nvSpPr>
        <p:spPr>
          <a:xfrm>
            <a:off x="3603824" y="4533349"/>
            <a:ext cx="1614261" cy="2825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1800" kern="1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预习实验系统</a:t>
            </a:r>
            <a:endParaRPr lang="zh-CN" altLang="en-US" sz="1800" kern="1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900" y="828675"/>
            <a:ext cx="4975860" cy="232473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7795" y="828675"/>
            <a:ext cx="3724275" cy="2744470"/>
          </a:xfrm>
          <a:prstGeom prst="rect">
            <a:avLst/>
          </a:prstGeom>
        </p:spPr>
      </p:pic>
      <p:cxnSp>
        <p:nvCxnSpPr>
          <p:cNvPr id="5" name="直接箭头连接符 4"/>
          <p:cNvCxnSpPr/>
          <p:nvPr/>
        </p:nvCxnSpPr>
        <p:spPr>
          <a:xfrm>
            <a:off x="480060" y="2416175"/>
            <a:ext cx="4984750" cy="97155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707390" y="3573145"/>
            <a:ext cx="2857500" cy="33972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把需要的试卷设置成默认试卷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1079333" y="313550"/>
            <a:ext cx="2041525" cy="340258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000" kern="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预习安排</a:t>
            </a:r>
            <a:endParaRPr lang="zh-CN" altLang="en-US" sz="2000" kern="1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7" name="标题 1"/>
          <p:cNvSpPr txBox="1"/>
          <p:nvPr/>
        </p:nvSpPr>
        <p:spPr>
          <a:xfrm>
            <a:off x="3603824" y="4533349"/>
            <a:ext cx="1614261" cy="2825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1800" kern="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实验预习系统</a:t>
            </a:r>
            <a:endParaRPr lang="zh-CN" altLang="en-US" sz="1800" kern="1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135" y="822960"/>
            <a:ext cx="4751070" cy="183261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5860" y="822960"/>
            <a:ext cx="3750310" cy="3197860"/>
          </a:xfrm>
          <a:prstGeom prst="rect">
            <a:avLst/>
          </a:prstGeom>
        </p:spPr>
      </p:pic>
      <p:cxnSp>
        <p:nvCxnSpPr>
          <p:cNvPr id="5" name="直接箭头连接符 4"/>
          <p:cNvCxnSpPr/>
          <p:nvPr/>
        </p:nvCxnSpPr>
        <p:spPr>
          <a:xfrm flipV="1">
            <a:off x="552450" y="1235075"/>
            <a:ext cx="4787900" cy="102870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64135" y="2790825"/>
            <a:ext cx="4914900" cy="13354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预习安排出题模式支持：手动模式，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自动组卷模式，自动默认试卷模式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手动模式：预习的试卷学生用一套试卷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自动组卷模式：预习的试卷从题库中随机抽取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自动默认试卷模式：预习试卷从默认试卷中随机抽取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1336676" y="313550"/>
            <a:ext cx="1582148" cy="340258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000" kern="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预习成绩</a:t>
            </a:r>
            <a:endParaRPr lang="zh-CN" altLang="en-US" sz="2000" kern="1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7" name="标题 1"/>
          <p:cNvSpPr txBox="1"/>
          <p:nvPr/>
        </p:nvSpPr>
        <p:spPr>
          <a:xfrm>
            <a:off x="3603824" y="4533349"/>
            <a:ext cx="1614261" cy="2825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1800" kern="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实验预习系统</a:t>
            </a:r>
            <a:endParaRPr lang="zh-CN" altLang="en-US" sz="1800" kern="1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340" y="774065"/>
            <a:ext cx="5474335" cy="232283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5190" y="1750695"/>
            <a:ext cx="4166870" cy="2339975"/>
          </a:xfrm>
          <a:prstGeom prst="rect">
            <a:avLst/>
          </a:prstGeom>
        </p:spPr>
      </p:pic>
      <p:cxnSp>
        <p:nvCxnSpPr>
          <p:cNvPr id="9" name="直接箭头连接符 8"/>
          <p:cNvCxnSpPr/>
          <p:nvPr/>
        </p:nvCxnSpPr>
        <p:spPr>
          <a:xfrm flipH="1">
            <a:off x="469900" y="1158875"/>
            <a:ext cx="4102100" cy="260985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/>
          <p:nvPr/>
        </p:nvCxnSpPr>
        <p:spPr>
          <a:xfrm flipH="1">
            <a:off x="495300" y="2409825"/>
            <a:ext cx="539750" cy="131445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165100" y="3806825"/>
            <a:ext cx="3268980" cy="33972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老师可以查看预习成绩和导出成绩</a:t>
            </a:r>
            <a:endParaRPr lang="zh-CN" altLang="en-US"/>
          </a:p>
        </p:txBody>
      </p:sp>
      <p:cxnSp>
        <p:nvCxnSpPr>
          <p:cNvPr id="15" name="直接箭头连接符 14"/>
          <p:cNvCxnSpPr/>
          <p:nvPr/>
        </p:nvCxnSpPr>
        <p:spPr>
          <a:xfrm flipH="1" flipV="1">
            <a:off x="7962900" y="1577975"/>
            <a:ext cx="590550" cy="47625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/>
          <p:nvPr/>
        </p:nvCxnSpPr>
        <p:spPr>
          <a:xfrm flipH="1" flipV="1">
            <a:off x="7870825" y="1558925"/>
            <a:ext cx="494030" cy="229870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5695950" y="774065"/>
            <a:ext cx="2857500" cy="837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和仿真一样，学生做预习前，</a:t>
            </a:r>
            <a:endParaRPr lang="zh-CN" altLang="en-US"/>
          </a:p>
          <a:p>
            <a:r>
              <a:rPr lang="zh-CN" altLang="en-US"/>
              <a:t>下载安装虚拟环境，如果仿真</a:t>
            </a:r>
            <a:endParaRPr lang="zh-CN" altLang="en-US"/>
          </a:p>
          <a:p>
            <a:r>
              <a:rPr lang="zh-CN" altLang="en-US"/>
              <a:t>已经安装了，这里就不需要了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1165147" y="313550"/>
            <a:ext cx="2073682" cy="340258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000" kern="1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通知公告</a:t>
            </a:r>
            <a:endParaRPr lang="zh-CN" altLang="en-US" sz="2000" kern="100" dirty="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7" name="标题 1"/>
          <p:cNvSpPr txBox="1"/>
          <p:nvPr/>
        </p:nvSpPr>
        <p:spPr>
          <a:xfrm>
            <a:off x="3603824" y="4533349"/>
            <a:ext cx="1614261" cy="2825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1800" kern="1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实验报告系统</a:t>
            </a:r>
            <a:endParaRPr lang="zh-CN" altLang="en-US" sz="1800" kern="1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39031" y="1211248"/>
            <a:ext cx="2116476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 smtClean="0">
                <a:solidFill>
                  <a:srgbClr val="F39E0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通知公告</a:t>
            </a:r>
            <a:endParaRPr lang="zh-CN" altLang="en-US" sz="3600" b="1" dirty="0" smtClean="0">
              <a:solidFill>
                <a:srgbClr val="F39E0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任意多边形 17"/>
          <p:cNvSpPr/>
          <p:nvPr/>
        </p:nvSpPr>
        <p:spPr>
          <a:xfrm rot="4500000">
            <a:off x="765143" y="2283104"/>
            <a:ext cx="1864253" cy="1864190"/>
          </a:xfrm>
          <a:custGeom>
            <a:avLst/>
            <a:gdLst>
              <a:gd name="connsiteX0" fmla="*/ 584298 w 1864253"/>
              <a:gd name="connsiteY0" fmla="*/ 164431 h 1864190"/>
              <a:gd name="connsiteX1" fmla="*/ 184935 w 1864253"/>
              <a:gd name="connsiteY1" fmla="*/ 563794 h 1864190"/>
              <a:gd name="connsiteX2" fmla="*/ 584298 w 1864253"/>
              <a:gd name="connsiteY2" fmla="*/ 963157 h 1864190"/>
              <a:gd name="connsiteX3" fmla="*/ 983661 w 1864253"/>
              <a:gd name="connsiteY3" fmla="*/ 563794 h 1864190"/>
              <a:gd name="connsiteX4" fmla="*/ 584298 w 1864253"/>
              <a:gd name="connsiteY4" fmla="*/ 164431 h 1864190"/>
              <a:gd name="connsiteX5" fmla="*/ 580490 w 1864253"/>
              <a:gd name="connsiteY5" fmla="*/ 0 h 1864190"/>
              <a:gd name="connsiteX6" fmla="*/ 1160980 w 1864253"/>
              <a:gd name="connsiteY6" fmla="*/ 580490 h 1864190"/>
              <a:gd name="connsiteX7" fmla="*/ 1149187 w 1864253"/>
              <a:gd name="connsiteY7" fmla="*/ 697479 h 1864190"/>
              <a:gd name="connsiteX8" fmla="*/ 1131903 w 1864253"/>
              <a:gd name="connsiteY8" fmla="*/ 753157 h 1864190"/>
              <a:gd name="connsiteX9" fmla="*/ 1785825 w 1864253"/>
              <a:gd name="connsiteY9" fmla="*/ 1407079 h 1864190"/>
              <a:gd name="connsiteX10" fmla="*/ 1785825 w 1864253"/>
              <a:gd name="connsiteY10" fmla="*/ 1785763 h 1864190"/>
              <a:gd name="connsiteX11" fmla="*/ 1407141 w 1864253"/>
              <a:gd name="connsiteY11" fmla="*/ 1785763 h 1864190"/>
              <a:gd name="connsiteX12" fmla="*/ 753252 w 1864253"/>
              <a:gd name="connsiteY12" fmla="*/ 1131874 h 1864190"/>
              <a:gd name="connsiteX13" fmla="*/ 697479 w 1864253"/>
              <a:gd name="connsiteY13" fmla="*/ 1149187 h 1864190"/>
              <a:gd name="connsiteX14" fmla="*/ 580490 w 1864253"/>
              <a:gd name="connsiteY14" fmla="*/ 1160980 h 1864190"/>
              <a:gd name="connsiteX15" fmla="*/ 0 w 1864253"/>
              <a:gd name="connsiteY15" fmla="*/ 580490 h 1864190"/>
              <a:gd name="connsiteX16" fmla="*/ 580490 w 1864253"/>
              <a:gd name="connsiteY16" fmla="*/ 0 h 186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864253" h="1864190">
                <a:moveTo>
                  <a:pt x="584298" y="164431"/>
                </a:moveTo>
                <a:cubicBezTo>
                  <a:pt x="363736" y="164431"/>
                  <a:pt x="184935" y="343232"/>
                  <a:pt x="184935" y="563794"/>
                </a:cubicBezTo>
                <a:cubicBezTo>
                  <a:pt x="184935" y="784356"/>
                  <a:pt x="363736" y="963157"/>
                  <a:pt x="584298" y="963157"/>
                </a:cubicBezTo>
                <a:cubicBezTo>
                  <a:pt x="804860" y="963157"/>
                  <a:pt x="983661" y="784356"/>
                  <a:pt x="983661" y="563794"/>
                </a:cubicBezTo>
                <a:cubicBezTo>
                  <a:pt x="983661" y="343232"/>
                  <a:pt x="804860" y="164431"/>
                  <a:pt x="584298" y="164431"/>
                </a:cubicBezTo>
                <a:close/>
                <a:moveTo>
                  <a:pt x="580490" y="0"/>
                </a:moveTo>
                <a:cubicBezTo>
                  <a:pt x="901086" y="0"/>
                  <a:pt x="1160980" y="259894"/>
                  <a:pt x="1160980" y="580490"/>
                </a:cubicBezTo>
                <a:cubicBezTo>
                  <a:pt x="1160980" y="620565"/>
                  <a:pt x="1156919" y="659691"/>
                  <a:pt x="1149187" y="697479"/>
                </a:cubicBezTo>
                <a:lnTo>
                  <a:pt x="1131903" y="753157"/>
                </a:lnTo>
                <a:lnTo>
                  <a:pt x="1785825" y="1407079"/>
                </a:lnTo>
                <a:cubicBezTo>
                  <a:pt x="1890396" y="1511649"/>
                  <a:pt x="1890396" y="1681192"/>
                  <a:pt x="1785825" y="1785763"/>
                </a:cubicBezTo>
                <a:cubicBezTo>
                  <a:pt x="1681255" y="1890333"/>
                  <a:pt x="1511712" y="1890333"/>
                  <a:pt x="1407141" y="1785763"/>
                </a:cubicBezTo>
                <a:lnTo>
                  <a:pt x="753252" y="1131874"/>
                </a:lnTo>
                <a:lnTo>
                  <a:pt x="697479" y="1149187"/>
                </a:lnTo>
                <a:cubicBezTo>
                  <a:pt x="659691" y="1156919"/>
                  <a:pt x="620565" y="1160980"/>
                  <a:pt x="580490" y="1160980"/>
                </a:cubicBezTo>
                <a:cubicBezTo>
                  <a:pt x="259894" y="1160980"/>
                  <a:pt x="0" y="901086"/>
                  <a:pt x="0" y="580490"/>
                </a:cubicBezTo>
                <a:cubicBezTo>
                  <a:pt x="0" y="259894"/>
                  <a:pt x="259894" y="0"/>
                  <a:pt x="580490" y="0"/>
                </a:cubicBezTo>
                <a:close/>
              </a:path>
            </a:pathLst>
          </a:custGeom>
          <a:solidFill>
            <a:srgbClr val="1B354C"/>
          </a:solidFill>
          <a:ln>
            <a:noFill/>
          </a:ln>
          <a:effectLst>
            <a:outerShdw blurRad="101600" dist="152400" dir="2700000" algn="tl" rotWithShape="0">
              <a:prstClr val="black">
                <a:alpha val="2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加号 20"/>
          <p:cNvSpPr/>
          <p:nvPr/>
        </p:nvSpPr>
        <p:spPr>
          <a:xfrm>
            <a:off x="1707544" y="2505611"/>
            <a:ext cx="494444" cy="494444"/>
          </a:xfrm>
          <a:prstGeom prst="mathPlus">
            <a:avLst/>
          </a:prstGeom>
          <a:solidFill>
            <a:srgbClr val="1B354C"/>
          </a:solidFill>
          <a:ln w="28575">
            <a:solidFill>
              <a:srgbClr val="F2F2F2"/>
            </a:solidFill>
          </a:ln>
          <a:effectLst>
            <a:outerShdw blurRad="88900" dist="75434" dir="2699998" rotWithShape="0">
              <a:srgbClr val="000000">
                <a:alpha val="2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0000"/>
              </a:solidFill>
            </a:endParaRPr>
          </a:p>
        </p:txBody>
      </p:sp>
      <p:pic>
        <p:nvPicPr>
          <p:cNvPr id="-2147482490" name="图片 -214748249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61690" y="881380"/>
            <a:ext cx="5265420" cy="186944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3361690" y="3171825"/>
            <a:ext cx="4091940" cy="33972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用户可以在这里发通知公告和查看通知公告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760730" y="313690"/>
            <a:ext cx="2710815" cy="340360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000" kern="1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基础设置</a:t>
            </a:r>
            <a:r>
              <a:rPr lang="en-US" altLang="zh-CN" sz="2000" kern="1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--</a:t>
            </a:r>
            <a:r>
              <a:rPr lang="zh-CN" altLang="en-US" sz="2000" kern="1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学期管理</a:t>
            </a:r>
            <a:endParaRPr lang="zh-CN" altLang="en-US" sz="2000" kern="100" dirty="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7" name="标题 1"/>
          <p:cNvSpPr txBox="1"/>
          <p:nvPr/>
        </p:nvSpPr>
        <p:spPr>
          <a:xfrm>
            <a:off x="3603824" y="4533349"/>
            <a:ext cx="1614261" cy="2825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1800" kern="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实验报告系统</a:t>
            </a:r>
            <a:endParaRPr lang="zh-CN" altLang="en-US" sz="1800" kern="1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49930" y="1216398"/>
            <a:ext cx="2116476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 smtClean="0">
                <a:solidFill>
                  <a:srgbClr val="F39E0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学期管理</a:t>
            </a:r>
            <a:endParaRPr lang="zh-CN" altLang="en-US" sz="3600" b="1" dirty="0">
              <a:solidFill>
                <a:srgbClr val="F39E0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9" name="Group 4"/>
          <p:cNvGrpSpPr>
            <a:grpSpLocks noChangeAspect="1"/>
          </p:cNvGrpSpPr>
          <p:nvPr/>
        </p:nvGrpSpPr>
        <p:grpSpPr bwMode="auto">
          <a:xfrm>
            <a:off x="765175" y="2123588"/>
            <a:ext cx="1593958" cy="2409761"/>
            <a:chOff x="542" y="1242"/>
            <a:chExt cx="381" cy="576"/>
          </a:xfrm>
        </p:grpSpPr>
        <p:sp>
          <p:nvSpPr>
            <p:cNvPr id="10" name="AutoShape 3"/>
            <p:cNvSpPr>
              <a:spLocks noChangeAspect="1" noChangeArrowheads="1" noTextEdit="1"/>
            </p:cNvSpPr>
            <p:nvPr/>
          </p:nvSpPr>
          <p:spPr bwMode="auto">
            <a:xfrm>
              <a:off x="542" y="1242"/>
              <a:ext cx="381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/>
            <a:lstStyle/>
            <a:p>
              <a:pPr defTabSz="932180"/>
              <a:endParaRPr lang="en-GB">
                <a:solidFill>
                  <a:srgbClr val="FFFFFF"/>
                </a:solidFill>
              </a:endParaRPr>
            </a:p>
          </p:txBody>
        </p:sp>
        <p:sp>
          <p:nvSpPr>
            <p:cNvPr id="11" name="Freeform 5"/>
            <p:cNvSpPr>
              <a:spLocks noEditPoints="1"/>
            </p:cNvSpPr>
            <p:nvPr/>
          </p:nvSpPr>
          <p:spPr bwMode="auto">
            <a:xfrm>
              <a:off x="541" y="1242"/>
              <a:ext cx="383" cy="576"/>
            </a:xfrm>
            <a:custGeom>
              <a:avLst/>
              <a:gdLst>
                <a:gd name="T0" fmla="*/ 1021 w 1295"/>
                <a:gd name="T1" fmla="*/ 376 h 1946"/>
                <a:gd name="T2" fmla="*/ 645 w 1295"/>
                <a:gd name="T3" fmla="*/ 751 h 1946"/>
                <a:gd name="T4" fmla="*/ 270 w 1295"/>
                <a:gd name="T5" fmla="*/ 376 h 1946"/>
                <a:gd name="T6" fmla="*/ 645 w 1295"/>
                <a:gd name="T7" fmla="*/ 0 h 1946"/>
                <a:gd name="T8" fmla="*/ 1021 w 1295"/>
                <a:gd name="T9" fmla="*/ 376 h 1946"/>
                <a:gd name="T10" fmla="*/ 645 w 1295"/>
                <a:gd name="T11" fmla="*/ 922 h 1946"/>
                <a:gd name="T12" fmla="*/ 589 w 1295"/>
                <a:gd name="T13" fmla="*/ 815 h 1946"/>
                <a:gd name="T14" fmla="*/ 327 w 1295"/>
                <a:gd name="T15" fmla="*/ 668 h 1946"/>
                <a:gd name="T16" fmla="*/ 4 w 1295"/>
                <a:gd name="T17" fmla="*/ 1504 h 1946"/>
                <a:gd name="T18" fmla="*/ 34 w 1295"/>
                <a:gd name="T19" fmla="*/ 1717 h 1946"/>
                <a:gd name="T20" fmla="*/ 209 w 1295"/>
                <a:gd name="T21" fmla="*/ 1857 h 1946"/>
                <a:gd name="T22" fmla="*/ 645 w 1295"/>
                <a:gd name="T23" fmla="*/ 1946 h 1946"/>
                <a:gd name="T24" fmla="*/ 650 w 1295"/>
                <a:gd name="T25" fmla="*/ 1946 h 1946"/>
                <a:gd name="T26" fmla="*/ 1086 w 1295"/>
                <a:gd name="T27" fmla="*/ 1857 h 1946"/>
                <a:gd name="T28" fmla="*/ 1261 w 1295"/>
                <a:gd name="T29" fmla="*/ 1717 h 1946"/>
                <a:gd name="T30" fmla="*/ 1291 w 1295"/>
                <a:gd name="T31" fmla="*/ 1504 h 1946"/>
                <a:gd name="T32" fmla="*/ 969 w 1295"/>
                <a:gd name="T33" fmla="*/ 668 h 1946"/>
                <a:gd name="T34" fmla="*/ 695 w 1295"/>
                <a:gd name="T35" fmla="*/ 811 h 1946"/>
                <a:gd name="T36" fmla="*/ 645 w 1295"/>
                <a:gd name="T37" fmla="*/ 922 h 1946"/>
                <a:gd name="T38" fmla="*/ 644 w 1295"/>
                <a:gd name="T39" fmla="*/ 1592 h 1946"/>
                <a:gd name="T40" fmla="*/ 571 w 1295"/>
                <a:gd name="T41" fmla="*/ 1492 h 1946"/>
                <a:gd name="T42" fmla="*/ 601 w 1295"/>
                <a:gd name="T43" fmla="*/ 1038 h 1946"/>
                <a:gd name="T44" fmla="*/ 644 w 1295"/>
                <a:gd name="T45" fmla="*/ 983 h 1946"/>
                <a:gd name="T46" fmla="*/ 689 w 1295"/>
                <a:gd name="T47" fmla="*/ 1038 h 1946"/>
                <a:gd name="T48" fmla="*/ 720 w 1295"/>
                <a:gd name="T49" fmla="*/ 1492 h 1946"/>
                <a:gd name="T50" fmla="*/ 644 w 1295"/>
                <a:gd name="T51" fmla="*/ 1592 h 19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295" h="1946">
                  <a:moveTo>
                    <a:pt x="1021" y="376"/>
                  </a:moveTo>
                  <a:cubicBezTo>
                    <a:pt x="1021" y="583"/>
                    <a:pt x="853" y="751"/>
                    <a:pt x="645" y="751"/>
                  </a:cubicBezTo>
                  <a:cubicBezTo>
                    <a:pt x="438" y="751"/>
                    <a:pt x="270" y="583"/>
                    <a:pt x="270" y="376"/>
                  </a:cubicBezTo>
                  <a:cubicBezTo>
                    <a:pt x="270" y="168"/>
                    <a:pt x="438" y="0"/>
                    <a:pt x="645" y="0"/>
                  </a:cubicBezTo>
                  <a:cubicBezTo>
                    <a:pt x="853" y="0"/>
                    <a:pt x="1021" y="168"/>
                    <a:pt x="1021" y="376"/>
                  </a:cubicBezTo>
                  <a:close/>
                  <a:moveTo>
                    <a:pt x="645" y="922"/>
                  </a:moveTo>
                  <a:cubicBezTo>
                    <a:pt x="589" y="815"/>
                    <a:pt x="589" y="815"/>
                    <a:pt x="589" y="815"/>
                  </a:cubicBezTo>
                  <a:cubicBezTo>
                    <a:pt x="589" y="815"/>
                    <a:pt x="424" y="757"/>
                    <a:pt x="327" y="668"/>
                  </a:cubicBezTo>
                  <a:cubicBezTo>
                    <a:pt x="174" y="922"/>
                    <a:pt x="4" y="1196"/>
                    <a:pt x="4" y="1504"/>
                  </a:cubicBezTo>
                  <a:cubicBezTo>
                    <a:pt x="4" y="1574"/>
                    <a:pt x="0" y="1652"/>
                    <a:pt x="34" y="1717"/>
                  </a:cubicBezTo>
                  <a:cubicBezTo>
                    <a:pt x="73" y="1791"/>
                    <a:pt x="139" y="1821"/>
                    <a:pt x="209" y="1857"/>
                  </a:cubicBezTo>
                  <a:cubicBezTo>
                    <a:pt x="342" y="1926"/>
                    <a:pt x="498" y="1933"/>
                    <a:pt x="645" y="1946"/>
                  </a:cubicBezTo>
                  <a:cubicBezTo>
                    <a:pt x="650" y="1946"/>
                    <a:pt x="650" y="1946"/>
                    <a:pt x="650" y="1946"/>
                  </a:cubicBezTo>
                  <a:cubicBezTo>
                    <a:pt x="797" y="1933"/>
                    <a:pt x="953" y="1926"/>
                    <a:pt x="1086" y="1857"/>
                  </a:cubicBezTo>
                  <a:cubicBezTo>
                    <a:pt x="1156" y="1821"/>
                    <a:pt x="1223" y="1791"/>
                    <a:pt x="1261" y="1717"/>
                  </a:cubicBezTo>
                  <a:cubicBezTo>
                    <a:pt x="1295" y="1652"/>
                    <a:pt x="1291" y="1574"/>
                    <a:pt x="1291" y="1504"/>
                  </a:cubicBezTo>
                  <a:cubicBezTo>
                    <a:pt x="1291" y="1196"/>
                    <a:pt x="1122" y="922"/>
                    <a:pt x="969" y="668"/>
                  </a:cubicBezTo>
                  <a:cubicBezTo>
                    <a:pt x="872" y="757"/>
                    <a:pt x="821" y="775"/>
                    <a:pt x="695" y="811"/>
                  </a:cubicBezTo>
                  <a:lnTo>
                    <a:pt x="645" y="922"/>
                  </a:lnTo>
                  <a:close/>
                  <a:moveTo>
                    <a:pt x="644" y="1592"/>
                  </a:moveTo>
                  <a:cubicBezTo>
                    <a:pt x="571" y="1492"/>
                    <a:pt x="571" y="1492"/>
                    <a:pt x="571" y="1492"/>
                  </a:cubicBezTo>
                  <a:cubicBezTo>
                    <a:pt x="601" y="1038"/>
                    <a:pt x="601" y="1038"/>
                    <a:pt x="601" y="1038"/>
                  </a:cubicBezTo>
                  <a:cubicBezTo>
                    <a:pt x="644" y="983"/>
                    <a:pt x="644" y="983"/>
                    <a:pt x="644" y="983"/>
                  </a:cubicBezTo>
                  <a:cubicBezTo>
                    <a:pt x="689" y="1038"/>
                    <a:pt x="689" y="1038"/>
                    <a:pt x="689" y="1038"/>
                  </a:cubicBezTo>
                  <a:cubicBezTo>
                    <a:pt x="720" y="1492"/>
                    <a:pt x="720" y="1492"/>
                    <a:pt x="720" y="1492"/>
                  </a:cubicBezTo>
                  <a:lnTo>
                    <a:pt x="644" y="1592"/>
                  </a:lnTo>
                  <a:close/>
                </a:path>
              </a:pathLst>
            </a:custGeom>
            <a:solidFill>
              <a:srgbClr val="F40D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27" tIns="45713" rIns="91427" bIns="45713" numCol="1" anchor="t" anchorCtr="0" compatLnSpc="1"/>
            <a:lstStyle/>
            <a:p>
              <a:pPr defTabSz="932180"/>
              <a:endParaRPr lang="en-GB">
                <a:solidFill>
                  <a:srgbClr val="FFFFFF"/>
                </a:solidFill>
              </a:endParaRPr>
            </a:p>
          </p:txBody>
        </p:sp>
      </p:grpSp>
      <p:pic>
        <p:nvPicPr>
          <p:cNvPr id="-2147482615" name="图片 -214748261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41675" y="880110"/>
            <a:ext cx="5264785" cy="185356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3241675" y="2898775"/>
            <a:ext cx="5943600" cy="10864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/>
              <a:t>查重设置：设置学期查重信息。单击“查重设置”按钮，设置查</a:t>
            </a:r>
            <a:endParaRPr lang="zh-CN" altLang="en-US"/>
          </a:p>
          <a:p>
            <a:pPr algn="l"/>
            <a:r>
              <a:rPr lang="zh-CN" altLang="en-US"/>
              <a:t>重时间起点、启动查重功能报告最低分和疑似抄袭的最低重复率</a:t>
            </a:r>
            <a:endParaRPr lang="zh-CN" altLang="en-US"/>
          </a:p>
          <a:p>
            <a:pPr algn="l"/>
            <a:r>
              <a:rPr lang="zh-CN" altLang="en-US"/>
              <a:t>，单击“保存”按钮。</a:t>
            </a:r>
            <a:endParaRPr lang="zh-CN" altLang="en-US"/>
          </a:p>
          <a:p>
            <a:pPr algn="l"/>
            <a:r>
              <a:rPr lang="zh-CN" altLang="en-US">
                <a:solidFill>
                  <a:srgbClr val="FF0000"/>
                </a:solidFill>
              </a:rPr>
              <a:t>与基础信息平台互联：学期信息将从基础信息平台录入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5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组合 95"/>
          <p:cNvGrpSpPr/>
          <p:nvPr/>
        </p:nvGrpSpPr>
        <p:grpSpPr>
          <a:xfrm>
            <a:off x="2326034" y="158801"/>
            <a:ext cx="5119200" cy="1491293"/>
            <a:chOff x="2423189" y="682362"/>
            <a:chExt cx="5119200" cy="1491293"/>
          </a:xfrm>
        </p:grpSpPr>
        <p:sp>
          <p:nvSpPr>
            <p:cNvPr id="71" name="Freeform 5"/>
            <p:cNvSpPr/>
            <p:nvPr/>
          </p:nvSpPr>
          <p:spPr bwMode="auto">
            <a:xfrm>
              <a:off x="2700366" y="883765"/>
              <a:ext cx="4566032" cy="949168"/>
            </a:xfrm>
            <a:custGeom>
              <a:avLst/>
              <a:gdLst>
                <a:gd name="T0" fmla="*/ 2907 w 3244"/>
                <a:gd name="T1" fmla="*/ 674 h 674"/>
                <a:gd name="T2" fmla="*/ 3244 w 3244"/>
                <a:gd name="T3" fmla="*/ 337 h 674"/>
                <a:gd name="T4" fmla="*/ 2907 w 3244"/>
                <a:gd name="T5" fmla="*/ 0 h 674"/>
                <a:gd name="T6" fmla="*/ 337 w 3244"/>
                <a:gd name="T7" fmla="*/ 0 h 674"/>
                <a:gd name="T8" fmla="*/ 0 w 3244"/>
                <a:gd name="T9" fmla="*/ 337 h 674"/>
                <a:gd name="T10" fmla="*/ 337 w 3244"/>
                <a:gd name="T11" fmla="*/ 674 h 674"/>
                <a:gd name="T12" fmla="*/ 2907 w 3244"/>
                <a:gd name="T13" fmla="*/ 674 h 6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44" h="674">
                  <a:moveTo>
                    <a:pt x="2907" y="674"/>
                  </a:moveTo>
                  <a:cubicBezTo>
                    <a:pt x="3093" y="674"/>
                    <a:pt x="3244" y="523"/>
                    <a:pt x="3244" y="337"/>
                  </a:cubicBezTo>
                  <a:cubicBezTo>
                    <a:pt x="3244" y="151"/>
                    <a:pt x="3093" y="0"/>
                    <a:pt x="2907" y="0"/>
                  </a:cubicBezTo>
                  <a:cubicBezTo>
                    <a:pt x="337" y="0"/>
                    <a:pt x="337" y="0"/>
                    <a:pt x="337" y="0"/>
                  </a:cubicBezTo>
                  <a:cubicBezTo>
                    <a:pt x="151" y="0"/>
                    <a:pt x="0" y="151"/>
                    <a:pt x="0" y="337"/>
                  </a:cubicBezTo>
                  <a:cubicBezTo>
                    <a:pt x="0" y="523"/>
                    <a:pt x="151" y="674"/>
                    <a:pt x="337" y="674"/>
                  </a:cubicBezTo>
                  <a:lnTo>
                    <a:pt x="2907" y="674"/>
                  </a:lnTo>
                  <a:close/>
                </a:path>
              </a:pathLst>
            </a:custGeom>
            <a:solidFill>
              <a:srgbClr val="8F7E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pic>
          <p:nvPicPr>
            <p:cNvPr id="72" name="图片 71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23189" y="682362"/>
              <a:ext cx="5119200" cy="1491293"/>
            </a:xfrm>
            <a:prstGeom prst="rect">
              <a:avLst/>
            </a:prstGeom>
          </p:spPr>
        </p:pic>
        <p:grpSp>
          <p:nvGrpSpPr>
            <p:cNvPr id="79" name="组合 78"/>
            <p:cNvGrpSpPr/>
            <p:nvPr/>
          </p:nvGrpSpPr>
          <p:grpSpPr>
            <a:xfrm>
              <a:off x="2876485" y="1100001"/>
              <a:ext cx="617537" cy="365126"/>
              <a:chOff x="4370388" y="1430338"/>
              <a:chExt cx="617537" cy="365126"/>
            </a:xfrm>
          </p:grpSpPr>
          <p:sp>
            <p:nvSpPr>
              <p:cNvPr id="80" name="Freeform 25"/>
              <p:cNvSpPr>
                <a:spLocks noEditPoints="1"/>
              </p:cNvSpPr>
              <p:nvPr/>
            </p:nvSpPr>
            <p:spPr bwMode="auto">
              <a:xfrm>
                <a:off x="4614863" y="1430338"/>
                <a:ext cx="373062" cy="365125"/>
              </a:xfrm>
              <a:custGeom>
                <a:avLst/>
                <a:gdLst>
                  <a:gd name="T0" fmla="*/ 117 w 117"/>
                  <a:gd name="T1" fmla="*/ 58 h 116"/>
                  <a:gd name="T2" fmla="*/ 101 w 117"/>
                  <a:gd name="T3" fmla="*/ 51 h 116"/>
                  <a:gd name="T4" fmla="*/ 106 w 117"/>
                  <a:gd name="T5" fmla="*/ 39 h 116"/>
                  <a:gd name="T6" fmla="*/ 99 w 117"/>
                  <a:gd name="T7" fmla="*/ 26 h 116"/>
                  <a:gd name="T8" fmla="*/ 86 w 117"/>
                  <a:gd name="T9" fmla="*/ 24 h 116"/>
                  <a:gd name="T10" fmla="*/ 87 w 117"/>
                  <a:gd name="T11" fmla="*/ 7 h 116"/>
                  <a:gd name="T12" fmla="*/ 74 w 117"/>
                  <a:gd name="T13" fmla="*/ 17 h 116"/>
                  <a:gd name="T14" fmla="*/ 65 w 117"/>
                  <a:gd name="T15" fmla="*/ 7 h 116"/>
                  <a:gd name="T16" fmla="*/ 51 w 117"/>
                  <a:gd name="T17" fmla="*/ 7 h 116"/>
                  <a:gd name="T18" fmla="*/ 43 w 117"/>
                  <a:gd name="T19" fmla="*/ 17 h 116"/>
                  <a:gd name="T20" fmla="*/ 29 w 117"/>
                  <a:gd name="T21" fmla="*/ 7 h 116"/>
                  <a:gd name="T22" fmla="*/ 30 w 117"/>
                  <a:gd name="T23" fmla="*/ 24 h 116"/>
                  <a:gd name="T24" fmla="*/ 18 w 117"/>
                  <a:gd name="T25" fmla="*/ 26 h 116"/>
                  <a:gd name="T26" fmla="*/ 10 w 117"/>
                  <a:gd name="T27" fmla="*/ 39 h 116"/>
                  <a:gd name="T28" fmla="*/ 15 w 117"/>
                  <a:gd name="T29" fmla="*/ 51 h 116"/>
                  <a:gd name="T30" fmla="*/ 0 w 117"/>
                  <a:gd name="T31" fmla="*/ 58 h 116"/>
                  <a:gd name="T32" fmla="*/ 15 w 117"/>
                  <a:gd name="T33" fmla="*/ 65 h 116"/>
                  <a:gd name="T34" fmla="*/ 10 w 117"/>
                  <a:gd name="T35" fmla="*/ 77 h 116"/>
                  <a:gd name="T36" fmla="*/ 18 w 117"/>
                  <a:gd name="T37" fmla="*/ 90 h 116"/>
                  <a:gd name="T38" fmla="*/ 30 w 117"/>
                  <a:gd name="T39" fmla="*/ 92 h 116"/>
                  <a:gd name="T40" fmla="*/ 29 w 117"/>
                  <a:gd name="T41" fmla="*/ 108 h 116"/>
                  <a:gd name="T42" fmla="*/ 43 w 117"/>
                  <a:gd name="T43" fmla="*/ 99 h 116"/>
                  <a:gd name="T44" fmla="*/ 51 w 117"/>
                  <a:gd name="T45" fmla="*/ 109 h 116"/>
                  <a:gd name="T46" fmla="*/ 65 w 117"/>
                  <a:gd name="T47" fmla="*/ 109 h 116"/>
                  <a:gd name="T48" fmla="*/ 74 w 117"/>
                  <a:gd name="T49" fmla="*/ 99 h 116"/>
                  <a:gd name="T50" fmla="*/ 87 w 117"/>
                  <a:gd name="T51" fmla="*/ 108 h 116"/>
                  <a:gd name="T52" fmla="*/ 86 w 117"/>
                  <a:gd name="T53" fmla="*/ 92 h 116"/>
                  <a:gd name="T54" fmla="*/ 99 w 117"/>
                  <a:gd name="T55" fmla="*/ 90 h 116"/>
                  <a:gd name="T56" fmla="*/ 106 w 117"/>
                  <a:gd name="T57" fmla="*/ 77 h 116"/>
                  <a:gd name="T58" fmla="*/ 101 w 117"/>
                  <a:gd name="T59" fmla="*/ 65 h 116"/>
                  <a:gd name="T60" fmla="*/ 58 w 117"/>
                  <a:gd name="T61" fmla="*/ 94 h 116"/>
                  <a:gd name="T62" fmla="*/ 58 w 117"/>
                  <a:gd name="T63" fmla="*/ 21 h 116"/>
                  <a:gd name="T64" fmla="*/ 58 w 117"/>
                  <a:gd name="T65" fmla="*/ 94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17" h="116">
                    <a:moveTo>
                      <a:pt x="109" y="65"/>
                    </a:moveTo>
                    <a:cubicBezTo>
                      <a:pt x="113" y="65"/>
                      <a:pt x="117" y="62"/>
                      <a:pt x="117" y="58"/>
                    </a:cubicBezTo>
                    <a:cubicBezTo>
                      <a:pt x="117" y="54"/>
                      <a:pt x="113" y="51"/>
                      <a:pt x="109" y="51"/>
                    </a:cubicBezTo>
                    <a:cubicBezTo>
                      <a:pt x="101" y="51"/>
                      <a:pt x="101" y="51"/>
                      <a:pt x="101" y="51"/>
                    </a:cubicBezTo>
                    <a:cubicBezTo>
                      <a:pt x="101" y="48"/>
                      <a:pt x="100" y="45"/>
                      <a:pt x="99" y="43"/>
                    </a:cubicBezTo>
                    <a:cubicBezTo>
                      <a:pt x="106" y="39"/>
                      <a:pt x="106" y="39"/>
                      <a:pt x="106" y="39"/>
                    </a:cubicBezTo>
                    <a:cubicBezTo>
                      <a:pt x="110" y="37"/>
                      <a:pt x="111" y="32"/>
                      <a:pt x="109" y="29"/>
                    </a:cubicBezTo>
                    <a:cubicBezTo>
                      <a:pt x="107" y="25"/>
                      <a:pt x="102" y="24"/>
                      <a:pt x="99" y="26"/>
                    </a:cubicBezTo>
                    <a:cubicBezTo>
                      <a:pt x="92" y="30"/>
                      <a:pt x="92" y="30"/>
                      <a:pt x="92" y="30"/>
                    </a:cubicBezTo>
                    <a:cubicBezTo>
                      <a:pt x="90" y="28"/>
                      <a:pt x="88" y="26"/>
                      <a:pt x="86" y="24"/>
                    </a:cubicBezTo>
                    <a:cubicBezTo>
                      <a:pt x="90" y="17"/>
                      <a:pt x="90" y="17"/>
                      <a:pt x="90" y="17"/>
                    </a:cubicBezTo>
                    <a:cubicBezTo>
                      <a:pt x="92" y="14"/>
                      <a:pt x="91" y="9"/>
                      <a:pt x="87" y="7"/>
                    </a:cubicBezTo>
                    <a:cubicBezTo>
                      <a:pt x="84" y="5"/>
                      <a:pt x="80" y="7"/>
                      <a:pt x="78" y="10"/>
                    </a:cubicBezTo>
                    <a:cubicBezTo>
                      <a:pt x="74" y="17"/>
                      <a:pt x="74" y="17"/>
                      <a:pt x="74" y="17"/>
                    </a:cubicBezTo>
                    <a:cubicBezTo>
                      <a:pt x="71" y="16"/>
                      <a:pt x="68" y="15"/>
                      <a:pt x="65" y="15"/>
                    </a:cubicBezTo>
                    <a:cubicBezTo>
                      <a:pt x="65" y="7"/>
                      <a:pt x="65" y="7"/>
                      <a:pt x="65" y="7"/>
                    </a:cubicBezTo>
                    <a:cubicBezTo>
                      <a:pt x="65" y="3"/>
                      <a:pt x="62" y="0"/>
                      <a:pt x="58" y="0"/>
                    </a:cubicBezTo>
                    <a:cubicBezTo>
                      <a:pt x="54" y="0"/>
                      <a:pt x="51" y="3"/>
                      <a:pt x="51" y="7"/>
                    </a:cubicBezTo>
                    <a:cubicBezTo>
                      <a:pt x="51" y="15"/>
                      <a:pt x="51" y="15"/>
                      <a:pt x="51" y="15"/>
                    </a:cubicBezTo>
                    <a:cubicBezTo>
                      <a:pt x="48" y="15"/>
                      <a:pt x="46" y="16"/>
                      <a:pt x="43" y="17"/>
                    </a:cubicBezTo>
                    <a:cubicBezTo>
                      <a:pt x="39" y="10"/>
                      <a:pt x="39" y="10"/>
                      <a:pt x="39" y="10"/>
                    </a:cubicBezTo>
                    <a:cubicBezTo>
                      <a:pt x="37" y="7"/>
                      <a:pt x="33" y="5"/>
                      <a:pt x="29" y="7"/>
                    </a:cubicBezTo>
                    <a:cubicBezTo>
                      <a:pt x="26" y="9"/>
                      <a:pt x="24" y="14"/>
                      <a:pt x="26" y="17"/>
                    </a:cubicBezTo>
                    <a:cubicBezTo>
                      <a:pt x="30" y="24"/>
                      <a:pt x="30" y="24"/>
                      <a:pt x="30" y="24"/>
                    </a:cubicBezTo>
                    <a:cubicBezTo>
                      <a:pt x="28" y="26"/>
                      <a:pt x="26" y="28"/>
                      <a:pt x="25" y="30"/>
                    </a:cubicBezTo>
                    <a:cubicBezTo>
                      <a:pt x="18" y="26"/>
                      <a:pt x="18" y="26"/>
                      <a:pt x="18" y="26"/>
                    </a:cubicBezTo>
                    <a:cubicBezTo>
                      <a:pt x="14" y="24"/>
                      <a:pt x="10" y="25"/>
                      <a:pt x="8" y="29"/>
                    </a:cubicBezTo>
                    <a:cubicBezTo>
                      <a:pt x="6" y="32"/>
                      <a:pt x="7" y="37"/>
                      <a:pt x="10" y="39"/>
                    </a:cubicBezTo>
                    <a:cubicBezTo>
                      <a:pt x="17" y="43"/>
                      <a:pt x="17" y="43"/>
                      <a:pt x="17" y="43"/>
                    </a:cubicBezTo>
                    <a:cubicBezTo>
                      <a:pt x="16" y="45"/>
                      <a:pt x="16" y="48"/>
                      <a:pt x="15" y="51"/>
                    </a:cubicBezTo>
                    <a:cubicBezTo>
                      <a:pt x="7" y="51"/>
                      <a:pt x="7" y="51"/>
                      <a:pt x="7" y="51"/>
                    </a:cubicBezTo>
                    <a:cubicBezTo>
                      <a:pt x="3" y="51"/>
                      <a:pt x="0" y="54"/>
                      <a:pt x="0" y="58"/>
                    </a:cubicBezTo>
                    <a:cubicBezTo>
                      <a:pt x="0" y="62"/>
                      <a:pt x="3" y="65"/>
                      <a:pt x="7" y="65"/>
                    </a:cubicBezTo>
                    <a:cubicBezTo>
                      <a:pt x="15" y="65"/>
                      <a:pt x="15" y="65"/>
                      <a:pt x="15" y="65"/>
                    </a:cubicBezTo>
                    <a:cubicBezTo>
                      <a:pt x="16" y="68"/>
                      <a:pt x="16" y="71"/>
                      <a:pt x="17" y="73"/>
                    </a:cubicBezTo>
                    <a:cubicBezTo>
                      <a:pt x="10" y="77"/>
                      <a:pt x="10" y="77"/>
                      <a:pt x="10" y="77"/>
                    </a:cubicBezTo>
                    <a:cubicBezTo>
                      <a:pt x="7" y="79"/>
                      <a:pt x="6" y="84"/>
                      <a:pt x="8" y="87"/>
                    </a:cubicBezTo>
                    <a:cubicBezTo>
                      <a:pt x="10" y="91"/>
                      <a:pt x="14" y="92"/>
                      <a:pt x="18" y="90"/>
                    </a:cubicBezTo>
                    <a:cubicBezTo>
                      <a:pt x="25" y="86"/>
                      <a:pt x="25" y="86"/>
                      <a:pt x="25" y="86"/>
                    </a:cubicBezTo>
                    <a:cubicBezTo>
                      <a:pt x="26" y="88"/>
                      <a:pt x="28" y="90"/>
                      <a:pt x="30" y="92"/>
                    </a:cubicBezTo>
                    <a:cubicBezTo>
                      <a:pt x="26" y="99"/>
                      <a:pt x="26" y="99"/>
                      <a:pt x="26" y="99"/>
                    </a:cubicBezTo>
                    <a:cubicBezTo>
                      <a:pt x="24" y="102"/>
                      <a:pt x="26" y="106"/>
                      <a:pt x="29" y="108"/>
                    </a:cubicBezTo>
                    <a:cubicBezTo>
                      <a:pt x="33" y="110"/>
                      <a:pt x="37" y="109"/>
                      <a:pt x="39" y="106"/>
                    </a:cubicBezTo>
                    <a:cubicBezTo>
                      <a:pt x="43" y="99"/>
                      <a:pt x="43" y="99"/>
                      <a:pt x="43" y="99"/>
                    </a:cubicBezTo>
                    <a:cubicBezTo>
                      <a:pt x="46" y="100"/>
                      <a:pt x="48" y="101"/>
                      <a:pt x="51" y="101"/>
                    </a:cubicBezTo>
                    <a:cubicBezTo>
                      <a:pt x="51" y="109"/>
                      <a:pt x="51" y="109"/>
                      <a:pt x="51" y="109"/>
                    </a:cubicBezTo>
                    <a:cubicBezTo>
                      <a:pt x="51" y="113"/>
                      <a:pt x="54" y="116"/>
                      <a:pt x="58" y="116"/>
                    </a:cubicBezTo>
                    <a:cubicBezTo>
                      <a:pt x="62" y="116"/>
                      <a:pt x="65" y="113"/>
                      <a:pt x="65" y="109"/>
                    </a:cubicBezTo>
                    <a:cubicBezTo>
                      <a:pt x="65" y="101"/>
                      <a:pt x="65" y="101"/>
                      <a:pt x="65" y="101"/>
                    </a:cubicBezTo>
                    <a:cubicBezTo>
                      <a:pt x="68" y="101"/>
                      <a:pt x="71" y="100"/>
                      <a:pt x="74" y="99"/>
                    </a:cubicBezTo>
                    <a:cubicBezTo>
                      <a:pt x="78" y="106"/>
                      <a:pt x="78" y="106"/>
                      <a:pt x="78" y="106"/>
                    </a:cubicBezTo>
                    <a:cubicBezTo>
                      <a:pt x="80" y="109"/>
                      <a:pt x="84" y="110"/>
                      <a:pt x="87" y="108"/>
                    </a:cubicBezTo>
                    <a:cubicBezTo>
                      <a:pt x="91" y="106"/>
                      <a:pt x="92" y="102"/>
                      <a:pt x="90" y="99"/>
                    </a:cubicBezTo>
                    <a:cubicBezTo>
                      <a:pt x="86" y="92"/>
                      <a:pt x="86" y="92"/>
                      <a:pt x="86" y="92"/>
                    </a:cubicBezTo>
                    <a:cubicBezTo>
                      <a:pt x="88" y="90"/>
                      <a:pt x="90" y="88"/>
                      <a:pt x="92" y="86"/>
                    </a:cubicBezTo>
                    <a:cubicBezTo>
                      <a:pt x="99" y="90"/>
                      <a:pt x="99" y="90"/>
                      <a:pt x="99" y="90"/>
                    </a:cubicBezTo>
                    <a:cubicBezTo>
                      <a:pt x="102" y="92"/>
                      <a:pt x="107" y="91"/>
                      <a:pt x="109" y="87"/>
                    </a:cubicBezTo>
                    <a:cubicBezTo>
                      <a:pt x="111" y="84"/>
                      <a:pt x="110" y="79"/>
                      <a:pt x="106" y="77"/>
                    </a:cubicBezTo>
                    <a:cubicBezTo>
                      <a:pt x="99" y="73"/>
                      <a:pt x="99" y="73"/>
                      <a:pt x="99" y="73"/>
                    </a:cubicBezTo>
                    <a:cubicBezTo>
                      <a:pt x="100" y="71"/>
                      <a:pt x="101" y="68"/>
                      <a:pt x="101" y="65"/>
                    </a:cubicBezTo>
                    <a:lnTo>
                      <a:pt x="109" y="65"/>
                    </a:lnTo>
                    <a:close/>
                    <a:moveTo>
                      <a:pt x="58" y="94"/>
                    </a:moveTo>
                    <a:cubicBezTo>
                      <a:pt x="38" y="94"/>
                      <a:pt x="22" y="78"/>
                      <a:pt x="22" y="58"/>
                    </a:cubicBezTo>
                    <a:cubicBezTo>
                      <a:pt x="22" y="38"/>
                      <a:pt x="38" y="21"/>
                      <a:pt x="58" y="21"/>
                    </a:cubicBezTo>
                    <a:cubicBezTo>
                      <a:pt x="78" y="21"/>
                      <a:pt x="95" y="38"/>
                      <a:pt x="95" y="58"/>
                    </a:cubicBezTo>
                    <a:cubicBezTo>
                      <a:pt x="95" y="78"/>
                      <a:pt x="78" y="94"/>
                      <a:pt x="58" y="94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81" name="Freeform 26"/>
              <p:cNvSpPr>
                <a:spLocks noEditPoints="1"/>
              </p:cNvSpPr>
              <p:nvPr/>
            </p:nvSpPr>
            <p:spPr bwMode="auto">
              <a:xfrm>
                <a:off x="4370388" y="1552576"/>
                <a:ext cx="244475" cy="242888"/>
              </a:xfrm>
              <a:custGeom>
                <a:avLst/>
                <a:gdLst>
                  <a:gd name="T0" fmla="*/ 70 w 77"/>
                  <a:gd name="T1" fmla="*/ 31 h 77"/>
                  <a:gd name="T2" fmla="*/ 64 w 77"/>
                  <a:gd name="T3" fmla="*/ 31 h 77"/>
                  <a:gd name="T4" fmla="*/ 61 w 77"/>
                  <a:gd name="T5" fmla="*/ 26 h 77"/>
                  <a:gd name="T6" fmla="*/ 66 w 77"/>
                  <a:gd name="T7" fmla="*/ 21 h 77"/>
                  <a:gd name="T8" fmla="*/ 66 w 77"/>
                  <a:gd name="T9" fmla="*/ 11 h 77"/>
                  <a:gd name="T10" fmla="*/ 56 w 77"/>
                  <a:gd name="T11" fmla="*/ 11 h 77"/>
                  <a:gd name="T12" fmla="*/ 51 w 77"/>
                  <a:gd name="T13" fmla="*/ 16 h 77"/>
                  <a:gd name="T14" fmla="*/ 46 w 77"/>
                  <a:gd name="T15" fmla="*/ 14 h 77"/>
                  <a:gd name="T16" fmla="*/ 46 w 77"/>
                  <a:gd name="T17" fmla="*/ 7 h 77"/>
                  <a:gd name="T18" fmla="*/ 39 w 77"/>
                  <a:gd name="T19" fmla="*/ 0 h 77"/>
                  <a:gd name="T20" fmla="*/ 32 w 77"/>
                  <a:gd name="T21" fmla="*/ 7 h 77"/>
                  <a:gd name="T22" fmla="*/ 32 w 77"/>
                  <a:gd name="T23" fmla="*/ 14 h 77"/>
                  <a:gd name="T24" fmla="*/ 26 w 77"/>
                  <a:gd name="T25" fmla="*/ 16 h 77"/>
                  <a:gd name="T26" fmla="*/ 22 w 77"/>
                  <a:gd name="T27" fmla="*/ 11 h 77"/>
                  <a:gd name="T28" fmla="*/ 11 w 77"/>
                  <a:gd name="T29" fmla="*/ 11 h 77"/>
                  <a:gd name="T30" fmla="*/ 11 w 77"/>
                  <a:gd name="T31" fmla="*/ 21 h 77"/>
                  <a:gd name="T32" fmla="*/ 16 w 77"/>
                  <a:gd name="T33" fmla="*/ 26 h 77"/>
                  <a:gd name="T34" fmla="*/ 14 w 77"/>
                  <a:gd name="T35" fmla="*/ 31 h 77"/>
                  <a:gd name="T36" fmla="*/ 7 w 77"/>
                  <a:gd name="T37" fmla="*/ 31 h 77"/>
                  <a:gd name="T38" fmla="*/ 0 w 77"/>
                  <a:gd name="T39" fmla="*/ 38 h 77"/>
                  <a:gd name="T40" fmla="*/ 7 w 77"/>
                  <a:gd name="T41" fmla="*/ 46 h 77"/>
                  <a:gd name="T42" fmla="*/ 14 w 77"/>
                  <a:gd name="T43" fmla="*/ 46 h 77"/>
                  <a:gd name="T44" fmla="*/ 16 w 77"/>
                  <a:gd name="T45" fmla="*/ 51 h 77"/>
                  <a:gd name="T46" fmla="*/ 11 w 77"/>
                  <a:gd name="T47" fmla="*/ 56 h 77"/>
                  <a:gd name="T48" fmla="*/ 11 w 77"/>
                  <a:gd name="T49" fmla="*/ 66 h 77"/>
                  <a:gd name="T50" fmla="*/ 22 w 77"/>
                  <a:gd name="T51" fmla="*/ 66 h 77"/>
                  <a:gd name="T52" fmla="*/ 26 w 77"/>
                  <a:gd name="T53" fmla="*/ 61 h 77"/>
                  <a:gd name="T54" fmla="*/ 32 w 77"/>
                  <a:gd name="T55" fmla="*/ 63 h 77"/>
                  <a:gd name="T56" fmla="*/ 32 w 77"/>
                  <a:gd name="T57" fmla="*/ 70 h 77"/>
                  <a:gd name="T58" fmla="*/ 39 w 77"/>
                  <a:gd name="T59" fmla="*/ 77 h 77"/>
                  <a:gd name="T60" fmla="*/ 46 w 77"/>
                  <a:gd name="T61" fmla="*/ 70 h 77"/>
                  <a:gd name="T62" fmla="*/ 46 w 77"/>
                  <a:gd name="T63" fmla="*/ 63 h 77"/>
                  <a:gd name="T64" fmla="*/ 51 w 77"/>
                  <a:gd name="T65" fmla="*/ 61 h 77"/>
                  <a:gd name="T66" fmla="*/ 56 w 77"/>
                  <a:gd name="T67" fmla="*/ 66 h 77"/>
                  <a:gd name="T68" fmla="*/ 66 w 77"/>
                  <a:gd name="T69" fmla="*/ 66 h 77"/>
                  <a:gd name="T70" fmla="*/ 66 w 77"/>
                  <a:gd name="T71" fmla="*/ 56 h 77"/>
                  <a:gd name="T72" fmla="*/ 61 w 77"/>
                  <a:gd name="T73" fmla="*/ 51 h 77"/>
                  <a:gd name="T74" fmla="*/ 64 w 77"/>
                  <a:gd name="T75" fmla="*/ 46 h 77"/>
                  <a:gd name="T76" fmla="*/ 70 w 77"/>
                  <a:gd name="T77" fmla="*/ 46 h 77"/>
                  <a:gd name="T78" fmla="*/ 77 w 77"/>
                  <a:gd name="T79" fmla="*/ 38 h 77"/>
                  <a:gd name="T80" fmla="*/ 70 w 77"/>
                  <a:gd name="T81" fmla="*/ 31 h 77"/>
                  <a:gd name="T82" fmla="*/ 39 w 77"/>
                  <a:gd name="T83" fmla="*/ 57 h 77"/>
                  <a:gd name="T84" fmla="*/ 20 w 77"/>
                  <a:gd name="T85" fmla="*/ 38 h 77"/>
                  <a:gd name="T86" fmla="*/ 39 w 77"/>
                  <a:gd name="T87" fmla="*/ 20 h 77"/>
                  <a:gd name="T88" fmla="*/ 57 w 77"/>
                  <a:gd name="T89" fmla="*/ 38 h 77"/>
                  <a:gd name="T90" fmla="*/ 39 w 77"/>
                  <a:gd name="T91" fmla="*/ 57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77" h="77">
                    <a:moveTo>
                      <a:pt x="70" y="31"/>
                    </a:moveTo>
                    <a:cubicBezTo>
                      <a:pt x="64" y="31"/>
                      <a:pt x="64" y="31"/>
                      <a:pt x="64" y="31"/>
                    </a:cubicBezTo>
                    <a:cubicBezTo>
                      <a:pt x="63" y="29"/>
                      <a:pt x="62" y="28"/>
                      <a:pt x="61" y="26"/>
                    </a:cubicBezTo>
                    <a:cubicBezTo>
                      <a:pt x="66" y="21"/>
                      <a:pt x="66" y="21"/>
                      <a:pt x="66" y="21"/>
                    </a:cubicBezTo>
                    <a:cubicBezTo>
                      <a:pt x="69" y="18"/>
                      <a:pt x="69" y="14"/>
                      <a:pt x="66" y="11"/>
                    </a:cubicBezTo>
                    <a:cubicBezTo>
                      <a:pt x="63" y="8"/>
                      <a:pt x="59" y="8"/>
                      <a:pt x="56" y="11"/>
                    </a:cubicBezTo>
                    <a:cubicBezTo>
                      <a:pt x="51" y="16"/>
                      <a:pt x="51" y="16"/>
                      <a:pt x="51" y="16"/>
                    </a:cubicBezTo>
                    <a:cubicBezTo>
                      <a:pt x="50" y="15"/>
                      <a:pt x="48" y="14"/>
                      <a:pt x="46" y="14"/>
                    </a:cubicBezTo>
                    <a:cubicBezTo>
                      <a:pt x="46" y="7"/>
                      <a:pt x="46" y="7"/>
                      <a:pt x="46" y="7"/>
                    </a:cubicBezTo>
                    <a:cubicBezTo>
                      <a:pt x="46" y="3"/>
                      <a:pt x="43" y="0"/>
                      <a:pt x="39" y="0"/>
                    </a:cubicBezTo>
                    <a:cubicBezTo>
                      <a:pt x="35" y="0"/>
                      <a:pt x="32" y="3"/>
                      <a:pt x="32" y="7"/>
                    </a:cubicBezTo>
                    <a:cubicBezTo>
                      <a:pt x="32" y="14"/>
                      <a:pt x="32" y="14"/>
                      <a:pt x="32" y="14"/>
                    </a:cubicBezTo>
                    <a:cubicBezTo>
                      <a:pt x="30" y="14"/>
                      <a:pt x="28" y="15"/>
                      <a:pt x="26" y="16"/>
                    </a:cubicBezTo>
                    <a:cubicBezTo>
                      <a:pt x="22" y="11"/>
                      <a:pt x="22" y="11"/>
                      <a:pt x="22" y="11"/>
                    </a:cubicBezTo>
                    <a:cubicBezTo>
                      <a:pt x="19" y="8"/>
                      <a:pt x="14" y="8"/>
                      <a:pt x="11" y="11"/>
                    </a:cubicBezTo>
                    <a:cubicBezTo>
                      <a:pt x="9" y="14"/>
                      <a:pt x="9" y="18"/>
                      <a:pt x="11" y="21"/>
                    </a:cubicBezTo>
                    <a:cubicBezTo>
                      <a:pt x="16" y="26"/>
                      <a:pt x="16" y="26"/>
                      <a:pt x="16" y="26"/>
                    </a:cubicBezTo>
                    <a:cubicBezTo>
                      <a:pt x="15" y="28"/>
                      <a:pt x="15" y="29"/>
                      <a:pt x="14" y="31"/>
                    </a:cubicBezTo>
                    <a:cubicBezTo>
                      <a:pt x="7" y="31"/>
                      <a:pt x="7" y="31"/>
                      <a:pt x="7" y="31"/>
                    </a:cubicBezTo>
                    <a:cubicBezTo>
                      <a:pt x="3" y="31"/>
                      <a:pt x="0" y="34"/>
                      <a:pt x="0" y="38"/>
                    </a:cubicBezTo>
                    <a:cubicBezTo>
                      <a:pt x="0" y="42"/>
                      <a:pt x="3" y="46"/>
                      <a:pt x="7" y="46"/>
                    </a:cubicBezTo>
                    <a:cubicBezTo>
                      <a:pt x="14" y="46"/>
                      <a:pt x="14" y="46"/>
                      <a:pt x="14" y="46"/>
                    </a:cubicBezTo>
                    <a:cubicBezTo>
                      <a:pt x="15" y="47"/>
                      <a:pt x="15" y="49"/>
                      <a:pt x="16" y="51"/>
                    </a:cubicBezTo>
                    <a:cubicBezTo>
                      <a:pt x="11" y="56"/>
                      <a:pt x="11" y="56"/>
                      <a:pt x="11" y="56"/>
                    </a:cubicBezTo>
                    <a:cubicBezTo>
                      <a:pt x="9" y="58"/>
                      <a:pt x="9" y="63"/>
                      <a:pt x="11" y="66"/>
                    </a:cubicBezTo>
                    <a:cubicBezTo>
                      <a:pt x="14" y="69"/>
                      <a:pt x="19" y="69"/>
                      <a:pt x="22" y="66"/>
                    </a:cubicBezTo>
                    <a:cubicBezTo>
                      <a:pt x="26" y="61"/>
                      <a:pt x="26" y="61"/>
                      <a:pt x="26" y="61"/>
                    </a:cubicBezTo>
                    <a:cubicBezTo>
                      <a:pt x="28" y="62"/>
                      <a:pt x="30" y="63"/>
                      <a:pt x="32" y="63"/>
                    </a:cubicBezTo>
                    <a:cubicBezTo>
                      <a:pt x="32" y="70"/>
                      <a:pt x="32" y="70"/>
                      <a:pt x="32" y="70"/>
                    </a:cubicBezTo>
                    <a:cubicBezTo>
                      <a:pt x="32" y="74"/>
                      <a:pt x="35" y="77"/>
                      <a:pt x="39" y="77"/>
                    </a:cubicBezTo>
                    <a:cubicBezTo>
                      <a:pt x="43" y="77"/>
                      <a:pt x="46" y="74"/>
                      <a:pt x="46" y="70"/>
                    </a:cubicBezTo>
                    <a:cubicBezTo>
                      <a:pt x="46" y="63"/>
                      <a:pt x="46" y="63"/>
                      <a:pt x="46" y="63"/>
                    </a:cubicBezTo>
                    <a:cubicBezTo>
                      <a:pt x="48" y="63"/>
                      <a:pt x="50" y="62"/>
                      <a:pt x="51" y="61"/>
                    </a:cubicBezTo>
                    <a:cubicBezTo>
                      <a:pt x="56" y="66"/>
                      <a:pt x="56" y="66"/>
                      <a:pt x="56" y="66"/>
                    </a:cubicBezTo>
                    <a:cubicBezTo>
                      <a:pt x="59" y="69"/>
                      <a:pt x="63" y="69"/>
                      <a:pt x="66" y="66"/>
                    </a:cubicBezTo>
                    <a:cubicBezTo>
                      <a:pt x="69" y="63"/>
                      <a:pt x="69" y="58"/>
                      <a:pt x="66" y="56"/>
                    </a:cubicBezTo>
                    <a:cubicBezTo>
                      <a:pt x="61" y="51"/>
                      <a:pt x="61" y="51"/>
                      <a:pt x="61" y="51"/>
                    </a:cubicBezTo>
                    <a:cubicBezTo>
                      <a:pt x="62" y="49"/>
                      <a:pt x="63" y="47"/>
                      <a:pt x="64" y="46"/>
                    </a:cubicBezTo>
                    <a:cubicBezTo>
                      <a:pt x="70" y="46"/>
                      <a:pt x="70" y="46"/>
                      <a:pt x="70" y="46"/>
                    </a:cubicBezTo>
                    <a:cubicBezTo>
                      <a:pt x="74" y="46"/>
                      <a:pt x="77" y="42"/>
                      <a:pt x="77" y="38"/>
                    </a:cubicBezTo>
                    <a:cubicBezTo>
                      <a:pt x="77" y="34"/>
                      <a:pt x="74" y="31"/>
                      <a:pt x="70" y="31"/>
                    </a:cubicBezTo>
                    <a:moveTo>
                      <a:pt x="39" y="57"/>
                    </a:moveTo>
                    <a:cubicBezTo>
                      <a:pt x="29" y="57"/>
                      <a:pt x="20" y="49"/>
                      <a:pt x="20" y="38"/>
                    </a:cubicBezTo>
                    <a:cubicBezTo>
                      <a:pt x="20" y="28"/>
                      <a:pt x="29" y="20"/>
                      <a:pt x="39" y="20"/>
                    </a:cubicBezTo>
                    <a:cubicBezTo>
                      <a:pt x="49" y="20"/>
                      <a:pt x="57" y="28"/>
                      <a:pt x="57" y="38"/>
                    </a:cubicBezTo>
                    <a:cubicBezTo>
                      <a:pt x="57" y="49"/>
                      <a:pt x="49" y="57"/>
                      <a:pt x="39" y="57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87" name="文本框 86"/>
            <p:cNvSpPr txBox="1"/>
            <p:nvPr/>
          </p:nvSpPr>
          <p:spPr>
            <a:xfrm>
              <a:off x="3569321" y="1139873"/>
              <a:ext cx="38023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altLang="zh-CN" sz="2400" dirty="0" smtClean="0">
                  <a:solidFill>
                    <a:srgbClr val="8F7EB9"/>
                  </a:solidFill>
                  <a:latin typeface="Agency FB" panose="020B0503020202020204" pitchFamily="34" charset="0"/>
                  <a:ea typeface="微软雅黑" panose="020B0503020204020204" pitchFamily="34" charset="-122"/>
                </a:rPr>
                <a:t>01</a:t>
              </a:r>
              <a:endParaRPr lang="zh-CN" altLang="en-US" sz="2400" dirty="0">
                <a:solidFill>
                  <a:srgbClr val="8F7EB9"/>
                </a:solidFill>
                <a:latin typeface="Agency FB" panose="020B0503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91" name="文本框 90"/>
            <p:cNvSpPr txBox="1"/>
            <p:nvPr/>
          </p:nvSpPr>
          <p:spPr>
            <a:xfrm>
              <a:off x="4303772" y="1186039"/>
              <a:ext cx="2011680" cy="4603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zh-CN" altLang="en-US" sz="240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pitchFamily="34" charset="-122"/>
                </a:rPr>
                <a:t>基础信息平台</a:t>
              </a:r>
              <a:endParaRPr lang="zh-CN" altLang="en-US" sz="2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2326034" y="1318092"/>
            <a:ext cx="5119200" cy="1491293"/>
            <a:chOff x="2423189" y="2004848"/>
            <a:chExt cx="5119200" cy="1491293"/>
          </a:xfrm>
        </p:grpSpPr>
        <p:sp>
          <p:nvSpPr>
            <p:cNvPr id="69" name="Freeform 7"/>
            <p:cNvSpPr/>
            <p:nvPr/>
          </p:nvSpPr>
          <p:spPr bwMode="auto">
            <a:xfrm>
              <a:off x="2700366" y="2203077"/>
              <a:ext cx="4566032" cy="949168"/>
            </a:xfrm>
            <a:custGeom>
              <a:avLst/>
              <a:gdLst>
                <a:gd name="T0" fmla="*/ 2907 w 3244"/>
                <a:gd name="T1" fmla="*/ 674 h 674"/>
                <a:gd name="T2" fmla="*/ 3244 w 3244"/>
                <a:gd name="T3" fmla="*/ 337 h 674"/>
                <a:gd name="T4" fmla="*/ 2907 w 3244"/>
                <a:gd name="T5" fmla="*/ 0 h 674"/>
                <a:gd name="T6" fmla="*/ 337 w 3244"/>
                <a:gd name="T7" fmla="*/ 0 h 674"/>
                <a:gd name="T8" fmla="*/ 0 w 3244"/>
                <a:gd name="T9" fmla="*/ 337 h 674"/>
                <a:gd name="T10" fmla="*/ 337 w 3244"/>
                <a:gd name="T11" fmla="*/ 674 h 674"/>
                <a:gd name="T12" fmla="*/ 2907 w 3244"/>
                <a:gd name="T13" fmla="*/ 674 h 6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44" h="674">
                  <a:moveTo>
                    <a:pt x="2907" y="674"/>
                  </a:moveTo>
                  <a:cubicBezTo>
                    <a:pt x="3093" y="674"/>
                    <a:pt x="3244" y="523"/>
                    <a:pt x="3244" y="337"/>
                  </a:cubicBezTo>
                  <a:cubicBezTo>
                    <a:pt x="3244" y="151"/>
                    <a:pt x="3093" y="0"/>
                    <a:pt x="2907" y="0"/>
                  </a:cubicBezTo>
                  <a:cubicBezTo>
                    <a:pt x="337" y="0"/>
                    <a:pt x="337" y="0"/>
                    <a:pt x="337" y="0"/>
                  </a:cubicBezTo>
                  <a:cubicBezTo>
                    <a:pt x="151" y="0"/>
                    <a:pt x="0" y="151"/>
                    <a:pt x="0" y="337"/>
                  </a:cubicBezTo>
                  <a:cubicBezTo>
                    <a:pt x="0" y="523"/>
                    <a:pt x="151" y="674"/>
                    <a:pt x="337" y="674"/>
                  </a:cubicBezTo>
                  <a:lnTo>
                    <a:pt x="2907" y="674"/>
                  </a:lnTo>
                  <a:close/>
                </a:path>
              </a:pathLst>
            </a:custGeom>
            <a:solidFill>
              <a:srgbClr val="76A4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pic>
          <p:nvPicPr>
            <p:cNvPr id="74" name="图片 73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23189" y="2004848"/>
              <a:ext cx="5119200" cy="1491293"/>
            </a:xfrm>
            <a:prstGeom prst="rect">
              <a:avLst/>
            </a:prstGeom>
          </p:spPr>
        </p:pic>
        <p:grpSp>
          <p:nvGrpSpPr>
            <p:cNvPr id="82" name="组合 81"/>
            <p:cNvGrpSpPr/>
            <p:nvPr/>
          </p:nvGrpSpPr>
          <p:grpSpPr>
            <a:xfrm>
              <a:off x="2962210" y="2491489"/>
              <a:ext cx="433387" cy="374650"/>
              <a:chOff x="4456113" y="6981826"/>
              <a:chExt cx="433387" cy="374650"/>
            </a:xfrm>
          </p:grpSpPr>
          <p:sp>
            <p:nvSpPr>
              <p:cNvPr id="83" name="Freeform 27"/>
              <p:cNvSpPr>
                <a:spLocks noEditPoints="1"/>
              </p:cNvSpPr>
              <p:nvPr/>
            </p:nvSpPr>
            <p:spPr bwMode="auto">
              <a:xfrm>
                <a:off x="4456113" y="6981826"/>
                <a:ext cx="306387" cy="374650"/>
              </a:xfrm>
              <a:custGeom>
                <a:avLst/>
                <a:gdLst>
                  <a:gd name="T0" fmla="*/ 67 w 96"/>
                  <a:gd name="T1" fmla="*/ 48 h 119"/>
                  <a:gd name="T2" fmla="*/ 76 w 96"/>
                  <a:gd name="T3" fmla="*/ 28 h 119"/>
                  <a:gd name="T4" fmla="*/ 48 w 96"/>
                  <a:gd name="T5" fmla="*/ 0 h 119"/>
                  <a:gd name="T6" fmla="*/ 20 w 96"/>
                  <a:gd name="T7" fmla="*/ 28 h 119"/>
                  <a:gd name="T8" fmla="*/ 29 w 96"/>
                  <a:gd name="T9" fmla="*/ 48 h 119"/>
                  <a:gd name="T10" fmla="*/ 0 w 96"/>
                  <a:gd name="T11" fmla="*/ 92 h 119"/>
                  <a:gd name="T12" fmla="*/ 0 w 96"/>
                  <a:gd name="T13" fmla="*/ 119 h 119"/>
                  <a:gd name="T14" fmla="*/ 96 w 96"/>
                  <a:gd name="T15" fmla="*/ 119 h 119"/>
                  <a:gd name="T16" fmla="*/ 96 w 96"/>
                  <a:gd name="T17" fmla="*/ 92 h 119"/>
                  <a:gd name="T18" fmla="*/ 67 w 96"/>
                  <a:gd name="T19" fmla="*/ 48 h 119"/>
                  <a:gd name="T20" fmla="*/ 27 w 96"/>
                  <a:gd name="T21" fmla="*/ 28 h 119"/>
                  <a:gd name="T22" fmla="*/ 48 w 96"/>
                  <a:gd name="T23" fmla="*/ 8 h 119"/>
                  <a:gd name="T24" fmla="*/ 69 w 96"/>
                  <a:gd name="T25" fmla="*/ 28 h 119"/>
                  <a:gd name="T26" fmla="*/ 59 w 96"/>
                  <a:gd name="T27" fmla="*/ 46 h 119"/>
                  <a:gd name="T28" fmla="*/ 48 w 96"/>
                  <a:gd name="T29" fmla="*/ 49 h 119"/>
                  <a:gd name="T30" fmla="*/ 37 w 96"/>
                  <a:gd name="T31" fmla="*/ 46 h 119"/>
                  <a:gd name="T32" fmla="*/ 27 w 96"/>
                  <a:gd name="T33" fmla="*/ 28 h 119"/>
                  <a:gd name="T34" fmla="*/ 83 w 96"/>
                  <a:gd name="T35" fmla="*/ 107 h 119"/>
                  <a:gd name="T36" fmla="*/ 13 w 96"/>
                  <a:gd name="T37" fmla="*/ 107 h 119"/>
                  <a:gd name="T38" fmla="*/ 13 w 96"/>
                  <a:gd name="T39" fmla="*/ 92 h 119"/>
                  <a:gd name="T40" fmla="*/ 48 w 96"/>
                  <a:gd name="T41" fmla="*/ 57 h 119"/>
                  <a:gd name="T42" fmla="*/ 83 w 96"/>
                  <a:gd name="T43" fmla="*/ 92 h 119"/>
                  <a:gd name="T44" fmla="*/ 83 w 96"/>
                  <a:gd name="T45" fmla="*/ 107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96" h="119">
                    <a:moveTo>
                      <a:pt x="67" y="48"/>
                    </a:moveTo>
                    <a:cubicBezTo>
                      <a:pt x="73" y="43"/>
                      <a:pt x="76" y="36"/>
                      <a:pt x="76" y="28"/>
                    </a:cubicBezTo>
                    <a:cubicBezTo>
                      <a:pt x="76" y="13"/>
                      <a:pt x="63" y="0"/>
                      <a:pt x="48" y="0"/>
                    </a:cubicBezTo>
                    <a:cubicBezTo>
                      <a:pt x="33" y="0"/>
                      <a:pt x="20" y="13"/>
                      <a:pt x="20" y="28"/>
                    </a:cubicBezTo>
                    <a:cubicBezTo>
                      <a:pt x="20" y="36"/>
                      <a:pt x="24" y="43"/>
                      <a:pt x="29" y="48"/>
                    </a:cubicBezTo>
                    <a:cubicBezTo>
                      <a:pt x="12" y="56"/>
                      <a:pt x="0" y="73"/>
                      <a:pt x="0" y="92"/>
                    </a:cubicBezTo>
                    <a:cubicBezTo>
                      <a:pt x="0" y="119"/>
                      <a:pt x="0" y="119"/>
                      <a:pt x="0" y="119"/>
                    </a:cubicBezTo>
                    <a:cubicBezTo>
                      <a:pt x="96" y="119"/>
                      <a:pt x="96" y="119"/>
                      <a:pt x="96" y="119"/>
                    </a:cubicBezTo>
                    <a:cubicBezTo>
                      <a:pt x="96" y="92"/>
                      <a:pt x="96" y="92"/>
                      <a:pt x="96" y="92"/>
                    </a:cubicBezTo>
                    <a:cubicBezTo>
                      <a:pt x="96" y="73"/>
                      <a:pt x="84" y="56"/>
                      <a:pt x="67" y="48"/>
                    </a:cubicBezTo>
                    <a:moveTo>
                      <a:pt x="27" y="28"/>
                    </a:moveTo>
                    <a:cubicBezTo>
                      <a:pt x="27" y="17"/>
                      <a:pt x="37" y="8"/>
                      <a:pt x="48" y="8"/>
                    </a:cubicBezTo>
                    <a:cubicBezTo>
                      <a:pt x="59" y="8"/>
                      <a:pt x="69" y="17"/>
                      <a:pt x="69" y="28"/>
                    </a:cubicBezTo>
                    <a:cubicBezTo>
                      <a:pt x="69" y="36"/>
                      <a:pt x="65" y="42"/>
                      <a:pt x="59" y="46"/>
                    </a:cubicBezTo>
                    <a:cubicBezTo>
                      <a:pt x="56" y="48"/>
                      <a:pt x="52" y="49"/>
                      <a:pt x="48" y="49"/>
                    </a:cubicBezTo>
                    <a:cubicBezTo>
                      <a:pt x="44" y="49"/>
                      <a:pt x="40" y="48"/>
                      <a:pt x="37" y="46"/>
                    </a:cubicBezTo>
                    <a:cubicBezTo>
                      <a:pt x="31" y="42"/>
                      <a:pt x="27" y="36"/>
                      <a:pt x="27" y="28"/>
                    </a:cubicBezTo>
                    <a:moveTo>
                      <a:pt x="83" y="107"/>
                    </a:moveTo>
                    <a:cubicBezTo>
                      <a:pt x="13" y="107"/>
                      <a:pt x="13" y="107"/>
                      <a:pt x="13" y="107"/>
                    </a:cubicBezTo>
                    <a:cubicBezTo>
                      <a:pt x="13" y="92"/>
                      <a:pt x="13" y="92"/>
                      <a:pt x="13" y="92"/>
                    </a:cubicBezTo>
                    <a:cubicBezTo>
                      <a:pt x="13" y="73"/>
                      <a:pt x="29" y="57"/>
                      <a:pt x="48" y="57"/>
                    </a:cubicBezTo>
                    <a:cubicBezTo>
                      <a:pt x="68" y="57"/>
                      <a:pt x="83" y="73"/>
                      <a:pt x="83" y="92"/>
                    </a:cubicBezTo>
                    <a:lnTo>
                      <a:pt x="83" y="10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84" name="Freeform 28"/>
              <p:cNvSpPr/>
              <p:nvPr/>
            </p:nvSpPr>
            <p:spPr bwMode="auto">
              <a:xfrm>
                <a:off x="4749800" y="6988176"/>
                <a:ext cx="139700" cy="195263"/>
              </a:xfrm>
              <a:custGeom>
                <a:avLst/>
                <a:gdLst>
                  <a:gd name="T0" fmla="*/ 22 w 44"/>
                  <a:gd name="T1" fmla="*/ 62 h 62"/>
                  <a:gd name="T2" fmla="*/ 19 w 44"/>
                  <a:gd name="T3" fmla="*/ 58 h 62"/>
                  <a:gd name="T4" fmla="*/ 19 w 44"/>
                  <a:gd name="T5" fmla="*/ 37 h 62"/>
                  <a:gd name="T6" fmla="*/ 22 w 44"/>
                  <a:gd name="T7" fmla="*/ 37 h 62"/>
                  <a:gd name="T8" fmla="*/ 37 w 44"/>
                  <a:gd name="T9" fmla="*/ 22 h 62"/>
                  <a:gd name="T10" fmla="*/ 22 w 44"/>
                  <a:gd name="T11" fmla="*/ 7 h 62"/>
                  <a:gd name="T12" fmla="*/ 8 w 44"/>
                  <a:gd name="T13" fmla="*/ 22 h 62"/>
                  <a:gd name="T14" fmla="*/ 4 w 44"/>
                  <a:gd name="T15" fmla="*/ 26 h 62"/>
                  <a:gd name="T16" fmla="*/ 0 w 44"/>
                  <a:gd name="T17" fmla="*/ 22 h 62"/>
                  <a:gd name="T18" fmla="*/ 22 w 44"/>
                  <a:gd name="T19" fmla="*/ 0 h 62"/>
                  <a:gd name="T20" fmla="*/ 44 w 44"/>
                  <a:gd name="T21" fmla="*/ 22 h 62"/>
                  <a:gd name="T22" fmla="*/ 26 w 44"/>
                  <a:gd name="T23" fmla="*/ 44 h 62"/>
                  <a:gd name="T24" fmla="*/ 26 w 44"/>
                  <a:gd name="T25" fmla="*/ 58 h 62"/>
                  <a:gd name="T26" fmla="*/ 22 w 44"/>
                  <a:gd name="T27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4" h="62">
                    <a:moveTo>
                      <a:pt x="22" y="62"/>
                    </a:moveTo>
                    <a:cubicBezTo>
                      <a:pt x="20" y="62"/>
                      <a:pt x="19" y="60"/>
                      <a:pt x="19" y="58"/>
                    </a:cubicBezTo>
                    <a:cubicBezTo>
                      <a:pt x="19" y="37"/>
                      <a:pt x="19" y="37"/>
                      <a:pt x="19" y="37"/>
                    </a:cubicBezTo>
                    <a:cubicBezTo>
                      <a:pt x="22" y="37"/>
                      <a:pt x="22" y="37"/>
                      <a:pt x="22" y="37"/>
                    </a:cubicBezTo>
                    <a:cubicBezTo>
                      <a:pt x="31" y="37"/>
                      <a:pt x="37" y="30"/>
                      <a:pt x="37" y="22"/>
                    </a:cubicBezTo>
                    <a:cubicBezTo>
                      <a:pt x="37" y="14"/>
                      <a:pt x="31" y="7"/>
                      <a:pt x="22" y="7"/>
                    </a:cubicBezTo>
                    <a:cubicBezTo>
                      <a:pt x="14" y="7"/>
                      <a:pt x="8" y="14"/>
                      <a:pt x="8" y="22"/>
                    </a:cubicBezTo>
                    <a:cubicBezTo>
                      <a:pt x="8" y="24"/>
                      <a:pt x="6" y="26"/>
                      <a:pt x="4" y="26"/>
                    </a:cubicBezTo>
                    <a:cubicBezTo>
                      <a:pt x="2" y="26"/>
                      <a:pt x="0" y="24"/>
                      <a:pt x="0" y="22"/>
                    </a:cubicBezTo>
                    <a:cubicBezTo>
                      <a:pt x="0" y="10"/>
                      <a:pt x="10" y="0"/>
                      <a:pt x="22" y="0"/>
                    </a:cubicBezTo>
                    <a:cubicBezTo>
                      <a:pt x="34" y="0"/>
                      <a:pt x="44" y="10"/>
                      <a:pt x="44" y="22"/>
                    </a:cubicBezTo>
                    <a:cubicBezTo>
                      <a:pt x="44" y="33"/>
                      <a:pt x="36" y="42"/>
                      <a:pt x="26" y="44"/>
                    </a:cubicBezTo>
                    <a:cubicBezTo>
                      <a:pt x="26" y="58"/>
                      <a:pt x="26" y="58"/>
                      <a:pt x="26" y="58"/>
                    </a:cubicBezTo>
                    <a:cubicBezTo>
                      <a:pt x="26" y="60"/>
                      <a:pt x="24" y="62"/>
                      <a:pt x="22" y="62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85" name="Oval 29"/>
              <p:cNvSpPr>
                <a:spLocks noChangeArrowheads="1"/>
              </p:cNvSpPr>
              <p:nvPr/>
            </p:nvSpPr>
            <p:spPr bwMode="auto">
              <a:xfrm>
                <a:off x="4803775" y="7196138"/>
                <a:ext cx="34925" cy="33338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88" name="文本框 87"/>
            <p:cNvSpPr txBox="1"/>
            <p:nvPr/>
          </p:nvSpPr>
          <p:spPr>
            <a:xfrm>
              <a:off x="3569321" y="2459761"/>
              <a:ext cx="43794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altLang="zh-CN" sz="2400" dirty="0" smtClean="0">
                  <a:solidFill>
                    <a:srgbClr val="76A42D"/>
                  </a:solidFill>
                  <a:latin typeface="Agency FB" panose="020B0503020202020204" pitchFamily="34" charset="0"/>
                  <a:ea typeface="微软雅黑" panose="020B0503020204020204" pitchFamily="34" charset="-122"/>
                </a:rPr>
                <a:t>02</a:t>
              </a:r>
              <a:endParaRPr lang="zh-CN" altLang="en-US" sz="2400" dirty="0">
                <a:solidFill>
                  <a:srgbClr val="76A42D"/>
                </a:solidFill>
                <a:latin typeface="Agency FB" panose="020B0503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93" name="文本框 92"/>
            <p:cNvSpPr txBox="1"/>
            <p:nvPr/>
          </p:nvSpPr>
          <p:spPr>
            <a:xfrm>
              <a:off x="4303772" y="2497689"/>
              <a:ext cx="2011680" cy="4603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zh-CN" altLang="en-US" sz="240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pitchFamily="34" charset="-122"/>
                </a:rPr>
                <a:t>实验预习系统</a:t>
              </a:r>
              <a:endParaRPr lang="zh-CN" altLang="en-US" sz="2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endParaRPr>
            </a:p>
          </p:txBody>
        </p:sp>
      </p:grpSp>
      <p:grpSp>
        <p:nvGrpSpPr>
          <p:cNvPr id="95" name="组合 94"/>
          <p:cNvGrpSpPr/>
          <p:nvPr/>
        </p:nvGrpSpPr>
        <p:grpSpPr>
          <a:xfrm>
            <a:off x="2376199" y="2465839"/>
            <a:ext cx="5119200" cy="1491293"/>
            <a:chOff x="2423189" y="3247210"/>
            <a:chExt cx="5119200" cy="1491293"/>
          </a:xfrm>
        </p:grpSpPr>
        <p:sp>
          <p:nvSpPr>
            <p:cNvPr id="68" name="Freeform 8"/>
            <p:cNvSpPr/>
            <p:nvPr/>
          </p:nvSpPr>
          <p:spPr bwMode="auto">
            <a:xfrm>
              <a:off x="2700366" y="3443852"/>
              <a:ext cx="4566032" cy="950897"/>
            </a:xfrm>
            <a:custGeom>
              <a:avLst/>
              <a:gdLst>
                <a:gd name="T0" fmla="*/ 2907 w 3244"/>
                <a:gd name="T1" fmla="*/ 675 h 675"/>
                <a:gd name="T2" fmla="*/ 3244 w 3244"/>
                <a:gd name="T3" fmla="*/ 337 h 675"/>
                <a:gd name="T4" fmla="*/ 2907 w 3244"/>
                <a:gd name="T5" fmla="*/ 0 h 675"/>
                <a:gd name="T6" fmla="*/ 337 w 3244"/>
                <a:gd name="T7" fmla="*/ 0 h 675"/>
                <a:gd name="T8" fmla="*/ 0 w 3244"/>
                <a:gd name="T9" fmla="*/ 337 h 675"/>
                <a:gd name="T10" fmla="*/ 337 w 3244"/>
                <a:gd name="T11" fmla="*/ 675 h 675"/>
                <a:gd name="T12" fmla="*/ 2907 w 3244"/>
                <a:gd name="T13" fmla="*/ 675 h 6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44" h="675">
                  <a:moveTo>
                    <a:pt x="2907" y="675"/>
                  </a:moveTo>
                  <a:cubicBezTo>
                    <a:pt x="3093" y="675"/>
                    <a:pt x="3244" y="523"/>
                    <a:pt x="3244" y="337"/>
                  </a:cubicBezTo>
                  <a:cubicBezTo>
                    <a:pt x="3244" y="151"/>
                    <a:pt x="3093" y="0"/>
                    <a:pt x="2907" y="0"/>
                  </a:cubicBezTo>
                  <a:cubicBezTo>
                    <a:pt x="337" y="0"/>
                    <a:pt x="337" y="0"/>
                    <a:pt x="337" y="0"/>
                  </a:cubicBezTo>
                  <a:cubicBezTo>
                    <a:pt x="151" y="0"/>
                    <a:pt x="0" y="151"/>
                    <a:pt x="0" y="337"/>
                  </a:cubicBezTo>
                  <a:cubicBezTo>
                    <a:pt x="0" y="523"/>
                    <a:pt x="151" y="675"/>
                    <a:pt x="337" y="675"/>
                  </a:cubicBezTo>
                  <a:lnTo>
                    <a:pt x="2907" y="675"/>
                  </a:lnTo>
                  <a:close/>
                </a:path>
              </a:pathLst>
            </a:custGeom>
            <a:solidFill>
              <a:srgbClr val="F189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pic>
          <p:nvPicPr>
            <p:cNvPr id="75" name="图片 74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23189" y="3247210"/>
              <a:ext cx="5119200" cy="1491293"/>
            </a:xfrm>
            <a:prstGeom prst="rect">
              <a:avLst/>
            </a:prstGeom>
          </p:spPr>
        </p:pic>
        <p:grpSp>
          <p:nvGrpSpPr>
            <p:cNvPr id="76" name="组合 75"/>
            <p:cNvGrpSpPr/>
            <p:nvPr/>
          </p:nvGrpSpPr>
          <p:grpSpPr>
            <a:xfrm>
              <a:off x="3009835" y="3751025"/>
              <a:ext cx="344487" cy="336550"/>
              <a:chOff x="4503738" y="9809163"/>
              <a:chExt cx="344487" cy="336550"/>
            </a:xfrm>
          </p:grpSpPr>
          <p:sp>
            <p:nvSpPr>
              <p:cNvPr id="77" name="Freeform 23"/>
              <p:cNvSpPr>
                <a:spLocks noEditPoints="1"/>
              </p:cNvSpPr>
              <p:nvPr/>
            </p:nvSpPr>
            <p:spPr bwMode="auto">
              <a:xfrm>
                <a:off x="4503738" y="9809163"/>
                <a:ext cx="344487" cy="336550"/>
              </a:xfrm>
              <a:custGeom>
                <a:avLst/>
                <a:gdLst>
                  <a:gd name="T0" fmla="*/ 105 w 108"/>
                  <a:gd name="T1" fmla="*/ 95 h 107"/>
                  <a:gd name="T2" fmla="*/ 76 w 108"/>
                  <a:gd name="T3" fmla="*/ 66 h 107"/>
                  <a:gd name="T4" fmla="*/ 83 w 108"/>
                  <a:gd name="T5" fmla="*/ 42 h 107"/>
                  <a:gd name="T6" fmla="*/ 42 w 108"/>
                  <a:gd name="T7" fmla="*/ 0 h 107"/>
                  <a:gd name="T8" fmla="*/ 0 w 108"/>
                  <a:gd name="T9" fmla="*/ 42 h 107"/>
                  <a:gd name="T10" fmla="*/ 42 w 108"/>
                  <a:gd name="T11" fmla="*/ 83 h 107"/>
                  <a:gd name="T12" fmla="*/ 66 w 108"/>
                  <a:gd name="T13" fmla="*/ 76 h 107"/>
                  <a:gd name="T14" fmla="*/ 95 w 108"/>
                  <a:gd name="T15" fmla="*/ 105 h 107"/>
                  <a:gd name="T16" fmla="*/ 100 w 108"/>
                  <a:gd name="T17" fmla="*/ 107 h 107"/>
                  <a:gd name="T18" fmla="*/ 105 w 108"/>
                  <a:gd name="T19" fmla="*/ 105 h 107"/>
                  <a:gd name="T20" fmla="*/ 105 w 108"/>
                  <a:gd name="T21" fmla="*/ 95 h 107"/>
                  <a:gd name="T22" fmla="*/ 7 w 108"/>
                  <a:gd name="T23" fmla="*/ 42 h 107"/>
                  <a:gd name="T24" fmla="*/ 42 w 108"/>
                  <a:gd name="T25" fmla="*/ 7 h 107"/>
                  <a:gd name="T26" fmla="*/ 76 w 108"/>
                  <a:gd name="T27" fmla="*/ 42 h 107"/>
                  <a:gd name="T28" fmla="*/ 42 w 108"/>
                  <a:gd name="T29" fmla="*/ 76 h 107"/>
                  <a:gd name="T30" fmla="*/ 7 w 108"/>
                  <a:gd name="T31" fmla="*/ 42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08" h="107">
                    <a:moveTo>
                      <a:pt x="105" y="95"/>
                    </a:moveTo>
                    <a:cubicBezTo>
                      <a:pt x="76" y="66"/>
                      <a:pt x="76" y="66"/>
                      <a:pt x="76" y="66"/>
                    </a:cubicBezTo>
                    <a:cubicBezTo>
                      <a:pt x="81" y="59"/>
                      <a:pt x="83" y="51"/>
                      <a:pt x="83" y="42"/>
                    </a:cubicBezTo>
                    <a:cubicBezTo>
                      <a:pt x="83" y="19"/>
                      <a:pt x="65" y="0"/>
                      <a:pt x="42" y="0"/>
                    </a:cubicBezTo>
                    <a:cubicBezTo>
                      <a:pt x="19" y="0"/>
                      <a:pt x="0" y="19"/>
                      <a:pt x="0" y="42"/>
                    </a:cubicBezTo>
                    <a:cubicBezTo>
                      <a:pt x="0" y="65"/>
                      <a:pt x="19" y="83"/>
                      <a:pt x="42" y="83"/>
                    </a:cubicBezTo>
                    <a:cubicBezTo>
                      <a:pt x="51" y="83"/>
                      <a:pt x="59" y="81"/>
                      <a:pt x="66" y="76"/>
                    </a:cubicBezTo>
                    <a:cubicBezTo>
                      <a:pt x="95" y="105"/>
                      <a:pt x="95" y="105"/>
                      <a:pt x="95" y="105"/>
                    </a:cubicBezTo>
                    <a:cubicBezTo>
                      <a:pt x="96" y="106"/>
                      <a:pt x="98" y="107"/>
                      <a:pt x="100" y="107"/>
                    </a:cubicBezTo>
                    <a:cubicBezTo>
                      <a:pt x="101" y="107"/>
                      <a:pt x="103" y="106"/>
                      <a:pt x="105" y="105"/>
                    </a:cubicBezTo>
                    <a:cubicBezTo>
                      <a:pt x="108" y="102"/>
                      <a:pt x="108" y="97"/>
                      <a:pt x="105" y="95"/>
                    </a:cubicBezTo>
                    <a:moveTo>
                      <a:pt x="7" y="42"/>
                    </a:moveTo>
                    <a:cubicBezTo>
                      <a:pt x="7" y="23"/>
                      <a:pt x="23" y="7"/>
                      <a:pt x="42" y="7"/>
                    </a:cubicBezTo>
                    <a:cubicBezTo>
                      <a:pt x="61" y="7"/>
                      <a:pt x="76" y="23"/>
                      <a:pt x="76" y="42"/>
                    </a:cubicBezTo>
                    <a:cubicBezTo>
                      <a:pt x="76" y="61"/>
                      <a:pt x="61" y="76"/>
                      <a:pt x="42" y="76"/>
                    </a:cubicBezTo>
                    <a:cubicBezTo>
                      <a:pt x="23" y="76"/>
                      <a:pt x="7" y="61"/>
                      <a:pt x="7" y="42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78" name="Freeform 24"/>
              <p:cNvSpPr/>
              <p:nvPr/>
            </p:nvSpPr>
            <p:spPr bwMode="auto">
              <a:xfrm>
                <a:off x="4567238" y="9869488"/>
                <a:ext cx="138112" cy="138113"/>
              </a:xfrm>
              <a:custGeom>
                <a:avLst/>
                <a:gdLst>
                  <a:gd name="T0" fmla="*/ 39 w 43"/>
                  <a:gd name="T1" fmla="*/ 18 h 44"/>
                  <a:gd name="T2" fmla="*/ 25 w 43"/>
                  <a:gd name="T3" fmla="*/ 18 h 44"/>
                  <a:gd name="T4" fmla="*/ 25 w 43"/>
                  <a:gd name="T5" fmla="*/ 4 h 44"/>
                  <a:gd name="T6" fmla="*/ 21 w 43"/>
                  <a:gd name="T7" fmla="*/ 0 h 44"/>
                  <a:gd name="T8" fmla="*/ 18 w 43"/>
                  <a:gd name="T9" fmla="*/ 4 h 44"/>
                  <a:gd name="T10" fmla="*/ 18 w 43"/>
                  <a:gd name="T11" fmla="*/ 18 h 44"/>
                  <a:gd name="T12" fmla="*/ 3 w 43"/>
                  <a:gd name="T13" fmla="*/ 18 h 44"/>
                  <a:gd name="T14" fmla="*/ 0 w 43"/>
                  <a:gd name="T15" fmla="*/ 22 h 44"/>
                  <a:gd name="T16" fmla="*/ 3 w 43"/>
                  <a:gd name="T17" fmla="*/ 26 h 44"/>
                  <a:gd name="T18" fmla="*/ 18 w 43"/>
                  <a:gd name="T19" fmla="*/ 26 h 44"/>
                  <a:gd name="T20" fmla="*/ 18 w 43"/>
                  <a:gd name="T21" fmla="*/ 40 h 44"/>
                  <a:gd name="T22" fmla="*/ 21 w 43"/>
                  <a:gd name="T23" fmla="*/ 44 h 44"/>
                  <a:gd name="T24" fmla="*/ 25 w 43"/>
                  <a:gd name="T25" fmla="*/ 40 h 44"/>
                  <a:gd name="T26" fmla="*/ 25 w 43"/>
                  <a:gd name="T27" fmla="*/ 26 h 44"/>
                  <a:gd name="T28" fmla="*/ 39 w 43"/>
                  <a:gd name="T29" fmla="*/ 26 h 44"/>
                  <a:gd name="T30" fmla="*/ 43 w 43"/>
                  <a:gd name="T31" fmla="*/ 22 h 44"/>
                  <a:gd name="T32" fmla="*/ 39 w 43"/>
                  <a:gd name="T33" fmla="*/ 18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3" h="44">
                    <a:moveTo>
                      <a:pt x="39" y="18"/>
                    </a:moveTo>
                    <a:cubicBezTo>
                      <a:pt x="25" y="18"/>
                      <a:pt x="25" y="18"/>
                      <a:pt x="25" y="18"/>
                    </a:cubicBezTo>
                    <a:cubicBezTo>
                      <a:pt x="25" y="4"/>
                      <a:pt x="25" y="4"/>
                      <a:pt x="25" y="4"/>
                    </a:cubicBezTo>
                    <a:cubicBezTo>
                      <a:pt x="25" y="2"/>
                      <a:pt x="23" y="0"/>
                      <a:pt x="21" y="0"/>
                    </a:cubicBezTo>
                    <a:cubicBezTo>
                      <a:pt x="19" y="0"/>
                      <a:pt x="18" y="2"/>
                      <a:pt x="18" y="4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3" y="18"/>
                      <a:pt x="3" y="18"/>
                      <a:pt x="3" y="18"/>
                    </a:cubicBezTo>
                    <a:cubicBezTo>
                      <a:pt x="1" y="18"/>
                      <a:pt x="0" y="20"/>
                      <a:pt x="0" y="22"/>
                    </a:cubicBezTo>
                    <a:cubicBezTo>
                      <a:pt x="0" y="24"/>
                      <a:pt x="1" y="26"/>
                      <a:pt x="3" y="26"/>
                    </a:cubicBezTo>
                    <a:cubicBezTo>
                      <a:pt x="18" y="26"/>
                      <a:pt x="18" y="26"/>
                      <a:pt x="18" y="26"/>
                    </a:cubicBezTo>
                    <a:cubicBezTo>
                      <a:pt x="18" y="40"/>
                      <a:pt x="18" y="40"/>
                      <a:pt x="18" y="40"/>
                    </a:cubicBezTo>
                    <a:cubicBezTo>
                      <a:pt x="18" y="42"/>
                      <a:pt x="19" y="44"/>
                      <a:pt x="21" y="44"/>
                    </a:cubicBezTo>
                    <a:cubicBezTo>
                      <a:pt x="23" y="44"/>
                      <a:pt x="25" y="42"/>
                      <a:pt x="25" y="40"/>
                    </a:cubicBezTo>
                    <a:cubicBezTo>
                      <a:pt x="25" y="26"/>
                      <a:pt x="25" y="26"/>
                      <a:pt x="25" y="26"/>
                    </a:cubicBezTo>
                    <a:cubicBezTo>
                      <a:pt x="39" y="26"/>
                      <a:pt x="39" y="26"/>
                      <a:pt x="39" y="26"/>
                    </a:cubicBezTo>
                    <a:cubicBezTo>
                      <a:pt x="41" y="26"/>
                      <a:pt x="43" y="24"/>
                      <a:pt x="43" y="22"/>
                    </a:cubicBezTo>
                    <a:cubicBezTo>
                      <a:pt x="43" y="20"/>
                      <a:pt x="41" y="18"/>
                      <a:pt x="39" y="18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90" name="文本框 89"/>
            <p:cNvSpPr txBox="1"/>
            <p:nvPr/>
          </p:nvSpPr>
          <p:spPr>
            <a:xfrm>
              <a:off x="3569321" y="3700824"/>
              <a:ext cx="4475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altLang="zh-CN" sz="2400" dirty="0" smtClean="0">
                  <a:solidFill>
                    <a:srgbClr val="F1891A"/>
                  </a:solidFill>
                  <a:latin typeface="Agency FB" panose="020B0503020202020204" pitchFamily="34" charset="0"/>
                  <a:ea typeface="微软雅黑" panose="020B0503020204020204" pitchFamily="34" charset="-122"/>
                </a:rPr>
                <a:t>03</a:t>
              </a:r>
              <a:endParaRPr lang="zh-CN" altLang="en-US" sz="2400" dirty="0">
                <a:solidFill>
                  <a:srgbClr val="F1891A"/>
                </a:solidFill>
                <a:latin typeface="Agency FB" panose="020B0503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94" name="文本框 93"/>
            <p:cNvSpPr txBox="1"/>
            <p:nvPr/>
          </p:nvSpPr>
          <p:spPr>
            <a:xfrm>
              <a:off x="4303772" y="3734634"/>
              <a:ext cx="2011680" cy="4603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zh-CN" altLang="en-US" sz="240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pitchFamily="34" charset="-122"/>
                </a:rPr>
                <a:t>仿真实验系统</a:t>
              </a:r>
              <a:endParaRPr lang="zh-CN" altLang="en-US" sz="2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endParaRPr>
            </a:p>
          </p:txBody>
        </p:sp>
      </p:grpSp>
      <p:sp>
        <p:nvSpPr>
          <p:cNvPr id="97" name="矩形 96"/>
          <p:cNvSpPr/>
          <p:nvPr/>
        </p:nvSpPr>
        <p:spPr>
          <a:xfrm>
            <a:off x="583105" y="-3369"/>
            <a:ext cx="162000" cy="121023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矩形 97"/>
          <p:cNvSpPr/>
          <p:nvPr/>
        </p:nvSpPr>
        <p:spPr>
          <a:xfrm>
            <a:off x="784809" y="601748"/>
            <a:ext cx="161366" cy="605118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9" name="矩形 98"/>
          <p:cNvSpPr/>
          <p:nvPr/>
        </p:nvSpPr>
        <p:spPr>
          <a:xfrm>
            <a:off x="959620" y="513431"/>
            <a:ext cx="1288796" cy="7817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目录页 </a:t>
            </a: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kumimoji="0" lang="en-US" altLang="zh-CN" sz="2400" b="1" i="0" u="none" strike="noStrike" kern="1200" cap="none" spc="0" normalizeH="0" baseline="0" noProof="0" dirty="0" smtClean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defTabSz="91440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Agency FB" panose="020B0503020202020204" pitchFamily="34" charset="0"/>
                <a:ea typeface="宋体" panose="02010600030101010101" pitchFamily="2" charset="-122"/>
              </a:rPr>
              <a:t>Contents Page</a:t>
            </a:r>
            <a:endParaRPr kumimoji="0" lang="en-US" altLang="zh-CN" sz="1600" b="0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Agency FB" panose="020B0503020202020204" pitchFamily="34" charset="0"/>
              <a:ea typeface="宋体" panose="02010600030101010101" pitchFamily="2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2327304" y="3612982"/>
            <a:ext cx="5119200" cy="1491293"/>
            <a:chOff x="2423189" y="2004848"/>
            <a:chExt cx="5119200" cy="1491293"/>
          </a:xfrm>
        </p:grpSpPr>
        <p:sp>
          <p:nvSpPr>
            <p:cNvPr id="3" name="Freeform 7"/>
            <p:cNvSpPr/>
            <p:nvPr/>
          </p:nvSpPr>
          <p:spPr bwMode="auto">
            <a:xfrm>
              <a:off x="2700366" y="2203077"/>
              <a:ext cx="4566032" cy="949168"/>
            </a:xfrm>
            <a:custGeom>
              <a:avLst/>
              <a:gdLst>
                <a:gd name="T0" fmla="*/ 2907 w 3244"/>
                <a:gd name="T1" fmla="*/ 674 h 674"/>
                <a:gd name="T2" fmla="*/ 3244 w 3244"/>
                <a:gd name="T3" fmla="*/ 337 h 674"/>
                <a:gd name="T4" fmla="*/ 2907 w 3244"/>
                <a:gd name="T5" fmla="*/ 0 h 674"/>
                <a:gd name="T6" fmla="*/ 337 w 3244"/>
                <a:gd name="T7" fmla="*/ 0 h 674"/>
                <a:gd name="T8" fmla="*/ 0 w 3244"/>
                <a:gd name="T9" fmla="*/ 337 h 674"/>
                <a:gd name="T10" fmla="*/ 337 w 3244"/>
                <a:gd name="T11" fmla="*/ 674 h 674"/>
                <a:gd name="T12" fmla="*/ 2907 w 3244"/>
                <a:gd name="T13" fmla="*/ 674 h 6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44" h="674">
                  <a:moveTo>
                    <a:pt x="2907" y="674"/>
                  </a:moveTo>
                  <a:cubicBezTo>
                    <a:pt x="3093" y="674"/>
                    <a:pt x="3244" y="523"/>
                    <a:pt x="3244" y="337"/>
                  </a:cubicBezTo>
                  <a:cubicBezTo>
                    <a:pt x="3244" y="151"/>
                    <a:pt x="3093" y="0"/>
                    <a:pt x="2907" y="0"/>
                  </a:cubicBezTo>
                  <a:cubicBezTo>
                    <a:pt x="337" y="0"/>
                    <a:pt x="337" y="0"/>
                    <a:pt x="337" y="0"/>
                  </a:cubicBezTo>
                  <a:cubicBezTo>
                    <a:pt x="151" y="0"/>
                    <a:pt x="0" y="151"/>
                    <a:pt x="0" y="337"/>
                  </a:cubicBezTo>
                  <a:cubicBezTo>
                    <a:pt x="0" y="523"/>
                    <a:pt x="151" y="674"/>
                    <a:pt x="337" y="674"/>
                  </a:cubicBezTo>
                  <a:lnTo>
                    <a:pt x="2907" y="674"/>
                  </a:lnTo>
                  <a:close/>
                </a:path>
              </a:pathLst>
            </a:custGeom>
            <a:solidFill>
              <a:srgbClr val="76A4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pPr defTabSz="914400"/>
              <a:endParaRPr lang="zh-CN" altLang="en-US" sz="1800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23189" y="2004848"/>
              <a:ext cx="5119200" cy="1491293"/>
            </a:xfrm>
            <a:prstGeom prst="rect">
              <a:avLst/>
            </a:prstGeom>
          </p:spPr>
        </p:pic>
        <p:sp>
          <p:nvSpPr>
            <p:cNvPr id="9" name="Oval 29"/>
            <p:cNvSpPr>
              <a:spLocks noChangeArrowheads="1"/>
            </p:cNvSpPr>
            <p:nvPr/>
          </p:nvSpPr>
          <p:spPr bwMode="auto">
            <a:xfrm>
              <a:off x="3309872" y="2705801"/>
              <a:ext cx="34925" cy="3333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pPr defTabSz="914400"/>
              <a:endParaRPr lang="zh-CN" altLang="en-US" sz="1800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3569321" y="2459761"/>
              <a:ext cx="511810" cy="4603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defTabSz="914400"/>
              <a:r>
                <a:rPr lang="en-US" altLang="zh-CN" sz="2400" dirty="0" smtClean="0">
                  <a:solidFill>
                    <a:srgbClr val="76A42D"/>
                  </a:solidFill>
                  <a:latin typeface="Agency FB" panose="020B0503020202020204" pitchFamily="34" charset="0"/>
                  <a:ea typeface="微软雅黑" panose="020B0503020204020204" pitchFamily="34" charset="-122"/>
                </a:rPr>
                <a:t>04</a:t>
              </a:r>
              <a:endParaRPr lang="zh-CN" altLang="en-US" sz="2400" dirty="0">
                <a:solidFill>
                  <a:srgbClr val="76A42D"/>
                </a:solidFill>
                <a:latin typeface="Agency FB" panose="020B0503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4303772" y="2497689"/>
              <a:ext cx="2011680" cy="4603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defTabSz="914400"/>
              <a:r>
                <a:rPr lang="zh-CN" altLang="en-US" sz="240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pitchFamily="34" charset="-122"/>
                </a:rPr>
                <a:t>实验报告系统</a:t>
              </a:r>
              <a:endParaRPr lang="zh-CN" altLang="en-US" sz="2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endParaRPr>
            </a:p>
          </p:txBody>
        </p:sp>
      </p:grpSp>
      <p:sp>
        <p:nvSpPr>
          <p:cNvPr id="12" name="Freeform 25"/>
          <p:cNvSpPr>
            <a:spLocks noEditPoints="1"/>
          </p:cNvSpPr>
          <p:nvPr/>
        </p:nvSpPr>
        <p:spPr bwMode="auto">
          <a:xfrm>
            <a:off x="2875850" y="4105770"/>
            <a:ext cx="373062" cy="365125"/>
          </a:xfrm>
          <a:custGeom>
            <a:avLst/>
            <a:gdLst>
              <a:gd name="T0" fmla="*/ 117 w 117"/>
              <a:gd name="T1" fmla="*/ 58 h 116"/>
              <a:gd name="T2" fmla="*/ 101 w 117"/>
              <a:gd name="T3" fmla="*/ 51 h 116"/>
              <a:gd name="T4" fmla="*/ 106 w 117"/>
              <a:gd name="T5" fmla="*/ 39 h 116"/>
              <a:gd name="T6" fmla="*/ 99 w 117"/>
              <a:gd name="T7" fmla="*/ 26 h 116"/>
              <a:gd name="T8" fmla="*/ 86 w 117"/>
              <a:gd name="T9" fmla="*/ 24 h 116"/>
              <a:gd name="T10" fmla="*/ 87 w 117"/>
              <a:gd name="T11" fmla="*/ 7 h 116"/>
              <a:gd name="T12" fmla="*/ 74 w 117"/>
              <a:gd name="T13" fmla="*/ 17 h 116"/>
              <a:gd name="T14" fmla="*/ 65 w 117"/>
              <a:gd name="T15" fmla="*/ 7 h 116"/>
              <a:gd name="T16" fmla="*/ 51 w 117"/>
              <a:gd name="T17" fmla="*/ 7 h 116"/>
              <a:gd name="T18" fmla="*/ 43 w 117"/>
              <a:gd name="T19" fmla="*/ 17 h 116"/>
              <a:gd name="T20" fmla="*/ 29 w 117"/>
              <a:gd name="T21" fmla="*/ 7 h 116"/>
              <a:gd name="T22" fmla="*/ 30 w 117"/>
              <a:gd name="T23" fmla="*/ 24 h 116"/>
              <a:gd name="T24" fmla="*/ 18 w 117"/>
              <a:gd name="T25" fmla="*/ 26 h 116"/>
              <a:gd name="T26" fmla="*/ 10 w 117"/>
              <a:gd name="T27" fmla="*/ 39 h 116"/>
              <a:gd name="T28" fmla="*/ 15 w 117"/>
              <a:gd name="T29" fmla="*/ 51 h 116"/>
              <a:gd name="T30" fmla="*/ 0 w 117"/>
              <a:gd name="T31" fmla="*/ 58 h 116"/>
              <a:gd name="T32" fmla="*/ 15 w 117"/>
              <a:gd name="T33" fmla="*/ 65 h 116"/>
              <a:gd name="T34" fmla="*/ 10 w 117"/>
              <a:gd name="T35" fmla="*/ 77 h 116"/>
              <a:gd name="T36" fmla="*/ 18 w 117"/>
              <a:gd name="T37" fmla="*/ 90 h 116"/>
              <a:gd name="T38" fmla="*/ 30 w 117"/>
              <a:gd name="T39" fmla="*/ 92 h 116"/>
              <a:gd name="T40" fmla="*/ 29 w 117"/>
              <a:gd name="T41" fmla="*/ 108 h 116"/>
              <a:gd name="T42" fmla="*/ 43 w 117"/>
              <a:gd name="T43" fmla="*/ 99 h 116"/>
              <a:gd name="T44" fmla="*/ 51 w 117"/>
              <a:gd name="T45" fmla="*/ 109 h 116"/>
              <a:gd name="T46" fmla="*/ 65 w 117"/>
              <a:gd name="T47" fmla="*/ 109 h 116"/>
              <a:gd name="T48" fmla="*/ 74 w 117"/>
              <a:gd name="T49" fmla="*/ 99 h 116"/>
              <a:gd name="T50" fmla="*/ 87 w 117"/>
              <a:gd name="T51" fmla="*/ 108 h 116"/>
              <a:gd name="T52" fmla="*/ 86 w 117"/>
              <a:gd name="T53" fmla="*/ 92 h 116"/>
              <a:gd name="T54" fmla="*/ 99 w 117"/>
              <a:gd name="T55" fmla="*/ 90 h 116"/>
              <a:gd name="T56" fmla="*/ 106 w 117"/>
              <a:gd name="T57" fmla="*/ 77 h 116"/>
              <a:gd name="T58" fmla="*/ 101 w 117"/>
              <a:gd name="T59" fmla="*/ 65 h 116"/>
              <a:gd name="T60" fmla="*/ 58 w 117"/>
              <a:gd name="T61" fmla="*/ 94 h 116"/>
              <a:gd name="T62" fmla="*/ 58 w 117"/>
              <a:gd name="T63" fmla="*/ 21 h 116"/>
              <a:gd name="T64" fmla="*/ 58 w 117"/>
              <a:gd name="T65" fmla="*/ 94 h 1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17" h="116">
                <a:moveTo>
                  <a:pt x="109" y="65"/>
                </a:moveTo>
                <a:cubicBezTo>
                  <a:pt x="113" y="65"/>
                  <a:pt x="117" y="62"/>
                  <a:pt x="117" y="58"/>
                </a:cubicBezTo>
                <a:cubicBezTo>
                  <a:pt x="117" y="54"/>
                  <a:pt x="113" y="51"/>
                  <a:pt x="109" y="51"/>
                </a:cubicBezTo>
                <a:cubicBezTo>
                  <a:pt x="101" y="51"/>
                  <a:pt x="101" y="51"/>
                  <a:pt x="101" y="51"/>
                </a:cubicBezTo>
                <a:cubicBezTo>
                  <a:pt x="101" y="48"/>
                  <a:pt x="100" y="45"/>
                  <a:pt x="99" y="43"/>
                </a:cubicBezTo>
                <a:cubicBezTo>
                  <a:pt x="106" y="39"/>
                  <a:pt x="106" y="39"/>
                  <a:pt x="106" y="39"/>
                </a:cubicBezTo>
                <a:cubicBezTo>
                  <a:pt x="110" y="37"/>
                  <a:pt x="111" y="32"/>
                  <a:pt x="109" y="29"/>
                </a:cubicBezTo>
                <a:cubicBezTo>
                  <a:pt x="107" y="25"/>
                  <a:pt x="102" y="24"/>
                  <a:pt x="99" y="26"/>
                </a:cubicBezTo>
                <a:cubicBezTo>
                  <a:pt x="92" y="30"/>
                  <a:pt x="92" y="30"/>
                  <a:pt x="92" y="30"/>
                </a:cubicBezTo>
                <a:cubicBezTo>
                  <a:pt x="90" y="28"/>
                  <a:pt x="88" y="26"/>
                  <a:pt x="86" y="24"/>
                </a:cubicBezTo>
                <a:cubicBezTo>
                  <a:pt x="90" y="17"/>
                  <a:pt x="90" y="17"/>
                  <a:pt x="90" y="17"/>
                </a:cubicBezTo>
                <a:cubicBezTo>
                  <a:pt x="92" y="14"/>
                  <a:pt x="91" y="9"/>
                  <a:pt x="87" y="7"/>
                </a:cubicBezTo>
                <a:cubicBezTo>
                  <a:pt x="84" y="5"/>
                  <a:pt x="80" y="7"/>
                  <a:pt x="78" y="10"/>
                </a:cubicBezTo>
                <a:cubicBezTo>
                  <a:pt x="74" y="17"/>
                  <a:pt x="74" y="17"/>
                  <a:pt x="74" y="17"/>
                </a:cubicBezTo>
                <a:cubicBezTo>
                  <a:pt x="71" y="16"/>
                  <a:pt x="68" y="15"/>
                  <a:pt x="65" y="15"/>
                </a:cubicBezTo>
                <a:cubicBezTo>
                  <a:pt x="65" y="7"/>
                  <a:pt x="65" y="7"/>
                  <a:pt x="65" y="7"/>
                </a:cubicBezTo>
                <a:cubicBezTo>
                  <a:pt x="65" y="3"/>
                  <a:pt x="62" y="0"/>
                  <a:pt x="58" y="0"/>
                </a:cubicBezTo>
                <a:cubicBezTo>
                  <a:pt x="54" y="0"/>
                  <a:pt x="51" y="3"/>
                  <a:pt x="51" y="7"/>
                </a:cubicBezTo>
                <a:cubicBezTo>
                  <a:pt x="51" y="15"/>
                  <a:pt x="51" y="15"/>
                  <a:pt x="51" y="15"/>
                </a:cubicBezTo>
                <a:cubicBezTo>
                  <a:pt x="48" y="15"/>
                  <a:pt x="46" y="16"/>
                  <a:pt x="43" y="17"/>
                </a:cubicBezTo>
                <a:cubicBezTo>
                  <a:pt x="39" y="10"/>
                  <a:pt x="39" y="10"/>
                  <a:pt x="39" y="10"/>
                </a:cubicBezTo>
                <a:cubicBezTo>
                  <a:pt x="37" y="7"/>
                  <a:pt x="33" y="5"/>
                  <a:pt x="29" y="7"/>
                </a:cubicBezTo>
                <a:cubicBezTo>
                  <a:pt x="26" y="9"/>
                  <a:pt x="24" y="14"/>
                  <a:pt x="26" y="17"/>
                </a:cubicBezTo>
                <a:cubicBezTo>
                  <a:pt x="30" y="24"/>
                  <a:pt x="30" y="24"/>
                  <a:pt x="30" y="24"/>
                </a:cubicBezTo>
                <a:cubicBezTo>
                  <a:pt x="28" y="26"/>
                  <a:pt x="26" y="28"/>
                  <a:pt x="25" y="30"/>
                </a:cubicBezTo>
                <a:cubicBezTo>
                  <a:pt x="18" y="26"/>
                  <a:pt x="18" y="26"/>
                  <a:pt x="18" y="26"/>
                </a:cubicBezTo>
                <a:cubicBezTo>
                  <a:pt x="14" y="24"/>
                  <a:pt x="10" y="25"/>
                  <a:pt x="8" y="29"/>
                </a:cubicBezTo>
                <a:cubicBezTo>
                  <a:pt x="6" y="32"/>
                  <a:pt x="7" y="37"/>
                  <a:pt x="10" y="39"/>
                </a:cubicBezTo>
                <a:cubicBezTo>
                  <a:pt x="17" y="43"/>
                  <a:pt x="17" y="43"/>
                  <a:pt x="17" y="43"/>
                </a:cubicBezTo>
                <a:cubicBezTo>
                  <a:pt x="16" y="45"/>
                  <a:pt x="16" y="48"/>
                  <a:pt x="15" y="51"/>
                </a:cubicBezTo>
                <a:cubicBezTo>
                  <a:pt x="7" y="51"/>
                  <a:pt x="7" y="51"/>
                  <a:pt x="7" y="51"/>
                </a:cubicBezTo>
                <a:cubicBezTo>
                  <a:pt x="3" y="51"/>
                  <a:pt x="0" y="54"/>
                  <a:pt x="0" y="58"/>
                </a:cubicBezTo>
                <a:cubicBezTo>
                  <a:pt x="0" y="62"/>
                  <a:pt x="3" y="65"/>
                  <a:pt x="7" y="65"/>
                </a:cubicBezTo>
                <a:cubicBezTo>
                  <a:pt x="15" y="65"/>
                  <a:pt x="15" y="65"/>
                  <a:pt x="15" y="65"/>
                </a:cubicBezTo>
                <a:cubicBezTo>
                  <a:pt x="16" y="68"/>
                  <a:pt x="16" y="71"/>
                  <a:pt x="17" y="73"/>
                </a:cubicBezTo>
                <a:cubicBezTo>
                  <a:pt x="10" y="77"/>
                  <a:pt x="10" y="77"/>
                  <a:pt x="10" y="77"/>
                </a:cubicBezTo>
                <a:cubicBezTo>
                  <a:pt x="7" y="79"/>
                  <a:pt x="6" y="84"/>
                  <a:pt x="8" y="87"/>
                </a:cubicBezTo>
                <a:cubicBezTo>
                  <a:pt x="10" y="91"/>
                  <a:pt x="14" y="92"/>
                  <a:pt x="18" y="90"/>
                </a:cubicBezTo>
                <a:cubicBezTo>
                  <a:pt x="25" y="86"/>
                  <a:pt x="25" y="86"/>
                  <a:pt x="25" y="86"/>
                </a:cubicBezTo>
                <a:cubicBezTo>
                  <a:pt x="26" y="88"/>
                  <a:pt x="28" y="90"/>
                  <a:pt x="30" y="92"/>
                </a:cubicBezTo>
                <a:cubicBezTo>
                  <a:pt x="26" y="99"/>
                  <a:pt x="26" y="99"/>
                  <a:pt x="26" y="99"/>
                </a:cubicBezTo>
                <a:cubicBezTo>
                  <a:pt x="24" y="102"/>
                  <a:pt x="26" y="106"/>
                  <a:pt x="29" y="108"/>
                </a:cubicBezTo>
                <a:cubicBezTo>
                  <a:pt x="33" y="110"/>
                  <a:pt x="37" y="109"/>
                  <a:pt x="39" y="106"/>
                </a:cubicBezTo>
                <a:cubicBezTo>
                  <a:pt x="43" y="99"/>
                  <a:pt x="43" y="99"/>
                  <a:pt x="43" y="99"/>
                </a:cubicBezTo>
                <a:cubicBezTo>
                  <a:pt x="46" y="100"/>
                  <a:pt x="48" y="101"/>
                  <a:pt x="51" y="101"/>
                </a:cubicBezTo>
                <a:cubicBezTo>
                  <a:pt x="51" y="109"/>
                  <a:pt x="51" y="109"/>
                  <a:pt x="51" y="109"/>
                </a:cubicBezTo>
                <a:cubicBezTo>
                  <a:pt x="51" y="113"/>
                  <a:pt x="54" y="116"/>
                  <a:pt x="58" y="116"/>
                </a:cubicBezTo>
                <a:cubicBezTo>
                  <a:pt x="62" y="116"/>
                  <a:pt x="65" y="113"/>
                  <a:pt x="65" y="109"/>
                </a:cubicBezTo>
                <a:cubicBezTo>
                  <a:pt x="65" y="101"/>
                  <a:pt x="65" y="101"/>
                  <a:pt x="65" y="101"/>
                </a:cubicBezTo>
                <a:cubicBezTo>
                  <a:pt x="68" y="101"/>
                  <a:pt x="71" y="100"/>
                  <a:pt x="74" y="99"/>
                </a:cubicBezTo>
                <a:cubicBezTo>
                  <a:pt x="78" y="106"/>
                  <a:pt x="78" y="106"/>
                  <a:pt x="78" y="106"/>
                </a:cubicBezTo>
                <a:cubicBezTo>
                  <a:pt x="80" y="109"/>
                  <a:pt x="84" y="110"/>
                  <a:pt x="87" y="108"/>
                </a:cubicBezTo>
                <a:cubicBezTo>
                  <a:pt x="91" y="106"/>
                  <a:pt x="92" y="102"/>
                  <a:pt x="90" y="99"/>
                </a:cubicBezTo>
                <a:cubicBezTo>
                  <a:pt x="86" y="92"/>
                  <a:pt x="86" y="92"/>
                  <a:pt x="86" y="92"/>
                </a:cubicBezTo>
                <a:cubicBezTo>
                  <a:pt x="88" y="90"/>
                  <a:pt x="90" y="88"/>
                  <a:pt x="92" y="86"/>
                </a:cubicBezTo>
                <a:cubicBezTo>
                  <a:pt x="99" y="90"/>
                  <a:pt x="99" y="90"/>
                  <a:pt x="99" y="90"/>
                </a:cubicBezTo>
                <a:cubicBezTo>
                  <a:pt x="102" y="92"/>
                  <a:pt x="107" y="91"/>
                  <a:pt x="109" y="87"/>
                </a:cubicBezTo>
                <a:cubicBezTo>
                  <a:pt x="111" y="84"/>
                  <a:pt x="110" y="79"/>
                  <a:pt x="106" y="77"/>
                </a:cubicBezTo>
                <a:cubicBezTo>
                  <a:pt x="99" y="73"/>
                  <a:pt x="99" y="73"/>
                  <a:pt x="99" y="73"/>
                </a:cubicBezTo>
                <a:cubicBezTo>
                  <a:pt x="100" y="71"/>
                  <a:pt x="101" y="68"/>
                  <a:pt x="101" y="65"/>
                </a:cubicBezTo>
                <a:lnTo>
                  <a:pt x="109" y="65"/>
                </a:lnTo>
                <a:close/>
                <a:moveTo>
                  <a:pt x="58" y="94"/>
                </a:moveTo>
                <a:cubicBezTo>
                  <a:pt x="38" y="94"/>
                  <a:pt x="22" y="78"/>
                  <a:pt x="22" y="58"/>
                </a:cubicBezTo>
                <a:cubicBezTo>
                  <a:pt x="22" y="38"/>
                  <a:pt x="38" y="21"/>
                  <a:pt x="58" y="21"/>
                </a:cubicBezTo>
                <a:cubicBezTo>
                  <a:pt x="78" y="21"/>
                  <a:pt x="95" y="38"/>
                  <a:pt x="95" y="58"/>
                </a:cubicBezTo>
                <a:cubicBezTo>
                  <a:pt x="95" y="78"/>
                  <a:pt x="78" y="94"/>
                  <a:pt x="58" y="94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p>
            <a:pPr defTabSz="914400"/>
            <a:endParaRPr lang="zh-CN" altLang="en-US" sz="180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1047115" y="313690"/>
            <a:ext cx="2451100" cy="340360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000" kern="1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基础设置</a:t>
            </a:r>
            <a:r>
              <a:rPr lang="en-US" altLang="zh-CN" sz="2000" kern="1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--</a:t>
            </a:r>
            <a:r>
              <a:rPr lang="zh-CN" altLang="en-US" sz="2000" kern="1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系统规则</a:t>
            </a:r>
            <a:endParaRPr lang="zh-CN" altLang="en-US" sz="2000" kern="100" dirty="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7" name="标题 1"/>
          <p:cNvSpPr txBox="1"/>
          <p:nvPr/>
        </p:nvSpPr>
        <p:spPr>
          <a:xfrm>
            <a:off x="3603824" y="4533349"/>
            <a:ext cx="1614261" cy="2825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1800" kern="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实验报告系统</a:t>
            </a:r>
            <a:endParaRPr lang="zh-CN" altLang="en-US" sz="1800" kern="1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49930" y="1216398"/>
            <a:ext cx="2116476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 smtClean="0">
                <a:solidFill>
                  <a:srgbClr val="F39E0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系统规则</a:t>
            </a:r>
            <a:endParaRPr lang="zh-CN" altLang="en-US" sz="3600" b="1" dirty="0" smtClean="0">
              <a:solidFill>
                <a:srgbClr val="F39E0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765175" y="2446824"/>
            <a:ext cx="2007010" cy="1954446"/>
            <a:chOff x="7704137" y="2810669"/>
            <a:chExt cx="1333500" cy="1298575"/>
          </a:xfrm>
        </p:grpSpPr>
        <p:sp>
          <p:nvSpPr>
            <p:cNvPr id="41" name="Freeform 44"/>
            <p:cNvSpPr/>
            <p:nvPr/>
          </p:nvSpPr>
          <p:spPr bwMode="auto">
            <a:xfrm>
              <a:off x="7908925" y="3207544"/>
              <a:ext cx="785813" cy="90488"/>
            </a:xfrm>
            <a:custGeom>
              <a:avLst/>
              <a:gdLst>
                <a:gd name="T0" fmla="*/ 293 w 293"/>
                <a:gd name="T1" fmla="*/ 17 h 34"/>
                <a:gd name="T2" fmla="*/ 276 w 293"/>
                <a:gd name="T3" fmla="*/ 34 h 34"/>
                <a:gd name="T4" fmla="*/ 17 w 293"/>
                <a:gd name="T5" fmla="*/ 34 h 34"/>
                <a:gd name="T6" fmla="*/ 0 w 293"/>
                <a:gd name="T7" fmla="*/ 17 h 34"/>
                <a:gd name="T8" fmla="*/ 0 w 293"/>
                <a:gd name="T9" fmla="*/ 17 h 34"/>
                <a:gd name="T10" fmla="*/ 17 w 293"/>
                <a:gd name="T11" fmla="*/ 0 h 34"/>
                <a:gd name="T12" fmla="*/ 276 w 293"/>
                <a:gd name="T13" fmla="*/ 0 h 34"/>
                <a:gd name="T14" fmla="*/ 293 w 293"/>
                <a:gd name="T15" fmla="*/ 17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3" h="34">
                  <a:moveTo>
                    <a:pt x="293" y="17"/>
                  </a:moveTo>
                  <a:cubicBezTo>
                    <a:pt x="293" y="26"/>
                    <a:pt x="286" y="34"/>
                    <a:pt x="276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7" y="34"/>
                    <a:pt x="0" y="26"/>
                    <a:pt x="0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7"/>
                    <a:pt x="7" y="0"/>
                    <a:pt x="17" y="0"/>
                  </a:cubicBezTo>
                  <a:cubicBezTo>
                    <a:pt x="276" y="0"/>
                    <a:pt x="276" y="0"/>
                    <a:pt x="276" y="0"/>
                  </a:cubicBezTo>
                  <a:cubicBezTo>
                    <a:pt x="286" y="0"/>
                    <a:pt x="293" y="7"/>
                    <a:pt x="293" y="17"/>
                  </a:cubicBezTo>
                  <a:close/>
                </a:path>
              </a:pathLst>
            </a:custGeom>
            <a:solidFill>
              <a:srgbClr val="A6C8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Freeform 45"/>
            <p:cNvSpPr/>
            <p:nvPr/>
          </p:nvSpPr>
          <p:spPr bwMode="auto">
            <a:xfrm>
              <a:off x="7908925" y="3026569"/>
              <a:ext cx="638175" cy="92075"/>
            </a:xfrm>
            <a:custGeom>
              <a:avLst/>
              <a:gdLst>
                <a:gd name="T0" fmla="*/ 238 w 238"/>
                <a:gd name="T1" fmla="*/ 17 h 34"/>
                <a:gd name="T2" fmla="*/ 221 w 238"/>
                <a:gd name="T3" fmla="*/ 34 h 34"/>
                <a:gd name="T4" fmla="*/ 17 w 238"/>
                <a:gd name="T5" fmla="*/ 34 h 34"/>
                <a:gd name="T6" fmla="*/ 0 w 238"/>
                <a:gd name="T7" fmla="*/ 17 h 34"/>
                <a:gd name="T8" fmla="*/ 0 w 238"/>
                <a:gd name="T9" fmla="*/ 17 h 34"/>
                <a:gd name="T10" fmla="*/ 17 w 238"/>
                <a:gd name="T11" fmla="*/ 0 h 34"/>
                <a:gd name="T12" fmla="*/ 221 w 238"/>
                <a:gd name="T13" fmla="*/ 0 h 34"/>
                <a:gd name="T14" fmla="*/ 238 w 238"/>
                <a:gd name="T15" fmla="*/ 17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8" h="34">
                  <a:moveTo>
                    <a:pt x="238" y="17"/>
                  </a:moveTo>
                  <a:cubicBezTo>
                    <a:pt x="238" y="27"/>
                    <a:pt x="230" y="34"/>
                    <a:pt x="221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7" y="34"/>
                    <a:pt x="0" y="27"/>
                    <a:pt x="0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8"/>
                    <a:pt x="7" y="0"/>
                    <a:pt x="17" y="0"/>
                  </a:cubicBezTo>
                  <a:cubicBezTo>
                    <a:pt x="221" y="0"/>
                    <a:pt x="221" y="0"/>
                    <a:pt x="221" y="0"/>
                  </a:cubicBezTo>
                  <a:cubicBezTo>
                    <a:pt x="230" y="0"/>
                    <a:pt x="238" y="8"/>
                    <a:pt x="238" y="17"/>
                  </a:cubicBezTo>
                  <a:close/>
                </a:path>
              </a:pathLst>
            </a:custGeom>
            <a:solidFill>
              <a:srgbClr val="A6C8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" name="Freeform 46"/>
            <p:cNvSpPr/>
            <p:nvPr/>
          </p:nvSpPr>
          <p:spPr bwMode="auto">
            <a:xfrm>
              <a:off x="7908925" y="3383756"/>
              <a:ext cx="785813" cy="92075"/>
            </a:xfrm>
            <a:custGeom>
              <a:avLst/>
              <a:gdLst>
                <a:gd name="T0" fmla="*/ 293 w 293"/>
                <a:gd name="T1" fmla="*/ 17 h 34"/>
                <a:gd name="T2" fmla="*/ 276 w 293"/>
                <a:gd name="T3" fmla="*/ 34 h 34"/>
                <a:gd name="T4" fmla="*/ 17 w 293"/>
                <a:gd name="T5" fmla="*/ 34 h 34"/>
                <a:gd name="T6" fmla="*/ 0 w 293"/>
                <a:gd name="T7" fmla="*/ 17 h 34"/>
                <a:gd name="T8" fmla="*/ 0 w 293"/>
                <a:gd name="T9" fmla="*/ 17 h 34"/>
                <a:gd name="T10" fmla="*/ 17 w 293"/>
                <a:gd name="T11" fmla="*/ 0 h 34"/>
                <a:gd name="T12" fmla="*/ 276 w 293"/>
                <a:gd name="T13" fmla="*/ 0 h 34"/>
                <a:gd name="T14" fmla="*/ 293 w 293"/>
                <a:gd name="T15" fmla="*/ 17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3" h="34">
                  <a:moveTo>
                    <a:pt x="293" y="17"/>
                  </a:moveTo>
                  <a:cubicBezTo>
                    <a:pt x="293" y="27"/>
                    <a:pt x="286" y="34"/>
                    <a:pt x="276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7" y="34"/>
                    <a:pt x="0" y="27"/>
                    <a:pt x="0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8"/>
                    <a:pt x="7" y="0"/>
                    <a:pt x="17" y="0"/>
                  </a:cubicBezTo>
                  <a:cubicBezTo>
                    <a:pt x="276" y="0"/>
                    <a:pt x="276" y="0"/>
                    <a:pt x="276" y="0"/>
                  </a:cubicBezTo>
                  <a:cubicBezTo>
                    <a:pt x="286" y="0"/>
                    <a:pt x="293" y="8"/>
                    <a:pt x="293" y="17"/>
                  </a:cubicBezTo>
                  <a:close/>
                </a:path>
              </a:pathLst>
            </a:custGeom>
            <a:solidFill>
              <a:srgbClr val="A6C8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Freeform 47"/>
            <p:cNvSpPr/>
            <p:nvPr/>
          </p:nvSpPr>
          <p:spPr bwMode="auto">
            <a:xfrm>
              <a:off x="7908925" y="3564731"/>
              <a:ext cx="592138" cy="90488"/>
            </a:xfrm>
            <a:custGeom>
              <a:avLst/>
              <a:gdLst>
                <a:gd name="T0" fmla="*/ 221 w 221"/>
                <a:gd name="T1" fmla="*/ 17 h 34"/>
                <a:gd name="T2" fmla="*/ 204 w 221"/>
                <a:gd name="T3" fmla="*/ 34 h 34"/>
                <a:gd name="T4" fmla="*/ 17 w 221"/>
                <a:gd name="T5" fmla="*/ 34 h 34"/>
                <a:gd name="T6" fmla="*/ 0 w 221"/>
                <a:gd name="T7" fmla="*/ 17 h 34"/>
                <a:gd name="T8" fmla="*/ 0 w 221"/>
                <a:gd name="T9" fmla="*/ 17 h 34"/>
                <a:gd name="T10" fmla="*/ 17 w 221"/>
                <a:gd name="T11" fmla="*/ 0 h 34"/>
                <a:gd name="T12" fmla="*/ 204 w 221"/>
                <a:gd name="T13" fmla="*/ 0 h 34"/>
                <a:gd name="T14" fmla="*/ 221 w 221"/>
                <a:gd name="T15" fmla="*/ 17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1" h="34">
                  <a:moveTo>
                    <a:pt x="221" y="17"/>
                  </a:moveTo>
                  <a:cubicBezTo>
                    <a:pt x="221" y="26"/>
                    <a:pt x="213" y="34"/>
                    <a:pt x="204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7" y="34"/>
                    <a:pt x="0" y="26"/>
                    <a:pt x="0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7"/>
                    <a:pt x="7" y="0"/>
                    <a:pt x="17" y="0"/>
                  </a:cubicBezTo>
                  <a:cubicBezTo>
                    <a:pt x="204" y="0"/>
                    <a:pt x="204" y="0"/>
                    <a:pt x="204" y="0"/>
                  </a:cubicBezTo>
                  <a:cubicBezTo>
                    <a:pt x="213" y="0"/>
                    <a:pt x="221" y="7"/>
                    <a:pt x="221" y="17"/>
                  </a:cubicBezTo>
                  <a:close/>
                </a:path>
              </a:pathLst>
            </a:custGeom>
            <a:solidFill>
              <a:srgbClr val="A6C8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48"/>
            <p:cNvSpPr/>
            <p:nvPr/>
          </p:nvSpPr>
          <p:spPr bwMode="auto">
            <a:xfrm>
              <a:off x="7908925" y="3740944"/>
              <a:ext cx="592138" cy="92075"/>
            </a:xfrm>
            <a:custGeom>
              <a:avLst/>
              <a:gdLst>
                <a:gd name="T0" fmla="*/ 221 w 221"/>
                <a:gd name="T1" fmla="*/ 17 h 34"/>
                <a:gd name="T2" fmla="*/ 204 w 221"/>
                <a:gd name="T3" fmla="*/ 34 h 34"/>
                <a:gd name="T4" fmla="*/ 17 w 221"/>
                <a:gd name="T5" fmla="*/ 34 h 34"/>
                <a:gd name="T6" fmla="*/ 0 w 221"/>
                <a:gd name="T7" fmla="*/ 17 h 34"/>
                <a:gd name="T8" fmla="*/ 0 w 221"/>
                <a:gd name="T9" fmla="*/ 17 h 34"/>
                <a:gd name="T10" fmla="*/ 17 w 221"/>
                <a:gd name="T11" fmla="*/ 0 h 34"/>
                <a:gd name="T12" fmla="*/ 204 w 221"/>
                <a:gd name="T13" fmla="*/ 0 h 34"/>
                <a:gd name="T14" fmla="*/ 221 w 221"/>
                <a:gd name="T15" fmla="*/ 17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1" h="34">
                  <a:moveTo>
                    <a:pt x="221" y="17"/>
                  </a:moveTo>
                  <a:cubicBezTo>
                    <a:pt x="221" y="27"/>
                    <a:pt x="213" y="34"/>
                    <a:pt x="204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7" y="34"/>
                    <a:pt x="0" y="27"/>
                    <a:pt x="0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8"/>
                    <a:pt x="7" y="0"/>
                    <a:pt x="17" y="0"/>
                  </a:cubicBezTo>
                  <a:cubicBezTo>
                    <a:pt x="204" y="0"/>
                    <a:pt x="204" y="0"/>
                    <a:pt x="204" y="0"/>
                  </a:cubicBezTo>
                  <a:cubicBezTo>
                    <a:pt x="213" y="0"/>
                    <a:pt x="221" y="8"/>
                    <a:pt x="221" y="17"/>
                  </a:cubicBezTo>
                  <a:close/>
                </a:path>
              </a:pathLst>
            </a:custGeom>
            <a:solidFill>
              <a:srgbClr val="A6C8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Freeform 49"/>
            <p:cNvSpPr/>
            <p:nvPr/>
          </p:nvSpPr>
          <p:spPr bwMode="auto">
            <a:xfrm>
              <a:off x="8578850" y="3650456"/>
              <a:ext cx="446088" cy="444500"/>
            </a:xfrm>
            <a:custGeom>
              <a:avLst/>
              <a:gdLst>
                <a:gd name="T0" fmla="*/ 3 w 166"/>
                <a:gd name="T1" fmla="*/ 53 h 166"/>
                <a:gd name="T2" fmla="*/ 3 w 166"/>
                <a:gd name="T3" fmla="*/ 41 h 166"/>
                <a:gd name="T4" fmla="*/ 41 w 166"/>
                <a:gd name="T5" fmla="*/ 3 h 166"/>
                <a:gd name="T6" fmla="*/ 53 w 166"/>
                <a:gd name="T7" fmla="*/ 3 h 166"/>
                <a:gd name="T8" fmla="*/ 162 w 166"/>
                <a:gd name="T9" fmla="*/ 113 h 166"/>
                <a:gd name="T10" fmla="*/ 162 w 166"/>
                <a:gd name="T11" fmla="*/ 125 h 166"/>
                <a:gd name="T12" fmla="*/ 125 w 166"/>
                <a:gd name="T13" fmla="*/ 162 h 166"/>
                <a:gd name="T14" fmla="*/ 113 w 166"/>
                <a:gd name="T15" fmla="*/ 162 h 166"/>
                <a:gd name="T16" fmla="*/ 3 w 166"/>
                <a:gd name="T17" fmla="*/ 53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6" h="166">
                  <a:moveTo>
                    <a:pt x="3" y="53"/>
                  </a:moveTo>
                  <a:cubicBezTo>
                    <a:pt x="0" y="49"/>
                    <a:pt x="0" y="44"/>
                    <a:pt x="3" y="41"/>
                  </a:cubicBezTo>
                  <a:cubicBezTo>
                    <a:pt x="41" y="3"/>
                    <a:pt x="41" y="3"/>
                    <a:pt x="41" y="3"/>
                  </a:cubicBezTo>
                  <a:cubicBezTo>
                    <a:pt x="44" y="0"/>
                    <a:pt x="49" y="0"/>
                    <a:pt x="53" y="3"/>
                  </a:cubicBezTo>
                  <a:cubicBezTo>
                    <a:pt x="162" y="113"/>
                    <a:pt x="162" y="113"/>
                    <a:pt x="162" y="113"/>
                  </a:cubicBezTo>
                  <a:cubicBezTo>
                    <a:pt x="166" y="116"/>
                    <a:pt x="166" y="122"/>
                    <a:pt x="162" y="125"/>
                  </a:cubicBezTo>
                  <a:cubicBezTo>
                    <a:pt x="125" y="162"/>
                    <a:pt x="125" y="162"/>
                    <a:pt x="125" y="162"/>
                  </a:cubicBezTo>
                  <a:cubicBezTo>
                    <a:pt x="122" y="166"/>
                    <a:pt x="116" y="166"/>
                    <a:pt x="113" y="162"/>
                  </a:cubicBezTo>
                  <a:lnTo>
                    <a:pt x="3" y="53"/>
                  </a:lnTo>
                  <a:close/>
                </a:path>
              </a:pathLst>
            </a:custGeom>
            <a:solidFill>
              <a:srgbClr val="23A3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50"/>
            <p:cNvSpPr/>
            <p:nvPr/>
          </p:nvSpPr>
          <p:spPr bwMode="auto">
            <a:xfrm>
              <a:off x="8920162" y="3991769"/>
              <a:ext cx="117475" cy="117475"/>
            </a:xfrm>
            <a:custGeom>
              <a:avLst/>
              <a:gdLst>
                <a:gd name="T0" fmla="*/ 0 w 44"/>
                <a:gd name="T1" fmla="*/ 39 h 44"/>
                <a:gd name="T2" fmla="*/ 19 w 44"/>
                <a:gd name="T3" fmla="*/ 39 h 44"/>
                <a:gd name="T4" fmla="*/ 39 w 44"/>
                <a:gd name="T5" fmla="*/ 19 h 44"/>
                <a:gd name="T6" fmla="*/ 39 w 44"/>
                <a:gd name="T7" fmla="*/ 0 h 44"/>
                <a:gd name="T8" fmla="*/ 0 w 44"/>
                <a:gd name="T9" fmla="*/ 39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44">
                  <a:moveTo>
                    <a:pt x="0" y="39"/>
                  </a:moveTo>
                  <a:cubicBezTo>
                    <a:pt x="6" y="44"/>
                    <a:pt x="14" y="44"/>
                    <a:pt x="19" y="3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44" y="14"/>
                    <a:pt x="44" y="6"/>
                    <a:pt x="39" y="0"/>
                  </a:cubicBezTo>
                  <a:lnTo>
                    <a:pt x="0" y="39"/>
                  </a:lnTo>
                  <a:close/>
                </a:path>
              </a:pathLst>
            </a:custGeom>
            <a:solidFill>
              <a:srgbClr val="23A3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51"/>
            <p:cNvSpPr/>
            <p:nvPr/>
          </p:nvSpPr>
          <p:spPr bwMode="auto">
            <a:xfrm>
              <a:off x="8551862" y="3623469"/>
              <a:ext cx="139700" cy="139700"/>
            </a:xfrm>
            <a:custGeom>
              <a:avLst/>
              <a:gdLst>
                <a:gd name="T0" fmla="*/ 6 w 52"/>
                <a:gd name="T1" fmla="*/ 50 h 52"/>
                <a:gd name="T2" fmla="*/ 3 w 52"/>
                <a:gd name="T3" fmla="*/ 49 h 52"/>
                <a:gd name="T4" fmla="*/ 0 w 52"/>
                <a:gd name="T5" fmla="*/ 4 h 52"/>
                <a:gd name="T6" fmla="*/ 4 w 52"/>
                <a:gd name="T7" fmla="*/ 0 h 52"/>
                <a:gd name="T8" fmla="*/ 49 w 52"/>
                <a:gd name="T9" fmla="*/ 3 h 52"/>
                <a:gd name="T10" fmla="*/ 50 w 52"/>
                <a:gd name="T11" fmla="*/ 6 h 52"/>
                <a:gd name="T12" fmla="*/ 6 w 52"/>
                <a:gd name="T13" fmla="*/ 5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52">
                  <a:moveTo>
                    <a:pt x="6" y="50"/>
                  </a:moveTo>
                  <a:cubicBezTo>
                    <a:pt x="5" y="52"/>
                    <a:pt x="3" y="51"/>
                    <a:pt x="3" y="49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49" y="3"/>
                    <a:pt x="49" y="3"/>
                    <a:pt x="49" y="3"/>
                  </a:cubicBezTo>
                  <a:cubicBezTo>
                    <a:pt x="51" y="3"/>
                    <a:pt x="52" y="5"/>
                    <a:pt x="50" y="6"/>
                  </a:cubicBezTo>
                  <a:lnTo>
                    <a:pt x="6" y="50"/>
                  </a:lnTo>
                  <a:close/>
                </a:path>
              </a:pathLst>
            </a:custGeom>
            <a:solidFill>
              <a:srgbClr val="23A3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Freeform 52"/>
            <p:cNvSpPr/>
            <p:nvPr/>
          </p:nvSpPr>
          <p:spPr bwMode="auto">
            <a:xfrm>
              <a:off x="7704137" y="2810669"/>
              <a:ext cx="1193800" cy="1241425"/>
            </a:xfrm>
            <a:custGeom>
              <a:avLst/>
              <a:gdLst>
                <a:gd name="T0" fmla="*/ 441 w 445"/>
                <a:gd name="T1" fmla="*/ 72 h 463"/>
                <a:gd name="T2" fmla="*/ 373 w 445"/>
                <a:gd name="T3" fmla="*/ 4 h 463"/>
                <a:gd name="T4" fmla="*/ 364 w 445"/>
                <a:gd name="T5" fmla="*/ 0 h 463"/>
                <a:gd name="T6" fmla="*/ 81 w 445"/>
                <a:gd name="T7" fmla="*/ 0 h 463"/>
                <a:gd name="T8" fmla="*/ 0 w 445"/>
                <a:gd name="T9" fmla="*/ 81 h 463"/>
                <a:gd name="T10" fmla="*/ 0 w 445"/>
                <a:gd name="T11" fmla="*/ 381 h 463"/>
                <a:gd name="T12" fmla="*/ 81 w 445"/>
                <a:gd name="T13" fmla="*/ 463 h 463"/>
                <a:gd name="T14" fmla="*/ 364 w 445"/>
                <a:gd name="T15" fmla="*/ 463 h 463"/>
                <a:gd name="T16" fmla="*/ 399 w 445"/>
                <a:gd name="T17" fmla="*/ 454 h 463"/>
                <a:gd name="T18" fmla="*/ 379 w 445"/>
                <a:gd name="T19" fmla="*/ 433 h 463"/>
                <a:gd name="T20" fmla="*/ 364 w 445"/>
                <a:gd name="T21" fmla="*/ 436 h 463"/>
                <a:gd name="T22" fmla="*/ 81 w 445"/>
                <a:gd name="T23" fmla="*/ 436 h 463"/>
                <a:gd name="T24" fmla="*/ 27 w 445"/>
                <a:gd name="T25" fmla="*/ 381 h 463"/>
                <a:gd name="T26" fmla="*/ 27 w 445"/>
                <a:gd name="T27" fmla="*/ 81 h 463"/>
                <a:gd name="T28" fmla="*/ 81 w 445"/>
                <a:gd name="T29" fmla="*/ 27 h 463"/>
                <a:gd name="T30" fmla="*/ 358 w 445"/>
                <a:gd name="T31" fmla="*/ 27 h 463"/>
                <a:gd name="T32" fmla="*/ 418 w 445"/>
                <a:gd name="T33" fmla="*/ 87 h 463"/>
                <a:gd name="T34" fmla="*/ 418 w 445"/>
                <a:gd name="T35" fmla="*/ 337 h 463"/>
                <a:gd name="T36" fmla="*/ 445 w 445"/>
                <a:gd name="T37" fmla="*/ 364 h 463"/>
                <a:gd name="T38" fmla="*/ 445 w 445"/>
                <a:gd name="T39" fmla="*/ 81 h 463"/>
                <a:gd name="T40" fmla="*/ 441 w 445"/>
                <a:gd name="T41" fmla="*/ 72 h 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45" h="463">
                  <a:moveTo>
                    <a:pt x="441" y="72"/>
                  </a:moveTo>
                  <a:cubicBezTo>
                    <a:pt x="373" y="4"/>
                    <a:pt x="373" y="4"/>
                    <a:pt x="373" y="4"/>
                  </a:cubicBezTo>
                  <a:cubicBezTo>
                    <a:pt x="371" y="1"/>
                    <a:pt x="367" y="0"/>
                    <a:pt x="364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36" y="0"/>
                    <a:pt x="0" y="36"/>
                    <a:pt x="0" y="81"/>
                  </a:cubicBezTo>
                  <a:cubicBezTo>
                    <a:pt x="0" y="381"/>
                    <a:pt x="0" y="381"/>
                    <a:pt x="0" y="381"/>
                  </a:cubicBezTo>
                  <a:cubicBezTo>
                    <a:pt x="0" y="426"/>
                    <a:pt x="36" y="463"/>
                    <a:pt x="81" y="463"/>
                  </a:cubicBezTo>
                  <a:cubicBezTo>
                    <a:pt x="364" y="463"/>
                    <a:pt x="364" y="463"/>
                    <a:pt x="364" y="463"/>
                  </a:cubicBezTo>
                  <a:cubicBezTo>
                    <a:pt x="377" y="463"/>
                    <a:pt x="389" y="459"/>
                    <a:pt x="399" y="454"/>
                  </a:cubicBezTo>
                  <a:cubicBezTo>
                    <a:pt x="379" y="433"/>
                    <a:pt x="379" y="433"/>
                    <a:pt x="379" y="433"/>
                  </a:cubicBezTo>
                  <a:cubicBezTo>
                    <a:pt x="374" y="435"/>
                    <a:pt x="369" y="435"/>
                    <a:pt x="364" y="436"/>
                  </a:cubicBezTo>
                  <a:cubicBezTo>
                    <a:pt x="81" y="436"/>
                    <a:pt x="81" y="436"/>
                    <a:pt x="81" y="436"/>
                  </a:cubicBezTo>
                  <a:cubicBezTo>
                    <a:pt x="52" y="435"/>
                    <a:pt x="27" y="411"/>
                    <a:pt x="27" y="381"/>
                  </a:cubicBezTo>
                  <a:cubicBezTo>
                    <a:pt x="27" y="81"/>
                    <a:pt x="27" y="81"/>
                    <a:pt x="27" y="81"/>
                  </a:cubicBezTo>
                  <a:cubicBezTo>
                    <a:pt x="27" y="51"/>
                    <a:pt x="52" y="27"/>
                    <a:pt x="81" y="27"/>
                  </a:cubicBezTo>
                  <a:cubicBezTo>
                    <a:pt x="358" y="27"/>
                    <a:pt x="358" y="27"/>
                    <a:pt x="358" y="27"/>
                  </a:cubicBezTo>
                  <a:cubicBezTo>
                    <a:pt x="418" y="87"/>
                    <a:pt x="418" y="87"/>
                    <a:pt x="418" y="87"/>
                  </a:cubicBezTo>
                  <a:cubicBezTo>
                    <a:pt x="418" y="337"/>
                    <a:pt x="418" y="337"/>
                    <a:pt x="418" y="337"/>
                  </a:cubicBezTo>
                  <a:cubicBezTo>
                    <a:pt x="445" y="364"/>
                    <a:pt x="445" y="364"/>
                    <a:pt x="445" y="364"/>
                  </a:cubicBezTo>
                  <a:cubicBezTo>
                    <a:pt x="445" y="81"/>
                    <a:pt x="445" y="81"/>
                    <a:pt x="445" y="81"/>
                  </a:cubicBezTo>
                  <a:cubicBezTo>
                    <a:pt x="445" y="78"/>
                    <a:pt x="444" y="74"/>
                    <a:pt x="441" y="72"/>
                  </a:cubicBezTo>
                  <a:close/>
                </a:path>
              </a:pathLst>
            </a:custGeom>
            <a:solidFill>
              <a:srgbClr val="3B44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pic>
        <p:nvPicPr>
          <p:cNvPr id="-2147482613" name="图片 -21474826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58833" y="933768"/>
            <a:ext cx="5271135" cy="257238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文本框 2"/>
          <p:cNvSpPr txBox="1"/>
          <p:nvPr/>
        </p:nvSpPr>
        <p:spPr>
          <a:xfrm>
            <a:off x="3841750" y="3698875"/>
            <a:ext cx="4091940" cy="33972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>
                <a:solidFill>
                  <a:srgbClr val="FF0000"/>
                </a:solidFill>
              </a:rPr>
              <a:t>注：已经被添加到课程下的规则不允许删除</a:t>
            </a:r>
            <a:endParaRPr lang="zh-CN" altLang="en-US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675005" y="313690"/>
            <a:ext cx="2764155" cy="340360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000" kern="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基础设置</a:t>
            </a:r>
            <a:r>
              <a:rPr lang="en-US" altLang="zh-CN" sz="2000" kern="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--</a:t>
            </a:r>
            <a:r>
              <a:rPr lang="zh-CN" altLang="en-US" sz="2000" kern="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课程管理</a:t>
            </a:r>
            <a:endParaRPr lang="zh-CN" altLang="en-US" sz="2000" kern="1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7" name="标题 1"/>
          <p:cNvSpPr txBox="1"/>
          <p:nvPr/>
        </p:nvSpPr>
        <p:spPr>
          <a:xfrm>
            <a:off x="3603824" y="4533349"/>
            <a:ext cx="1614261" cy="2825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1800" kern="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实验报告系统</a:t>
            </a:r>
            <a:endParaRPr lang="zh-CN" altLang="en-US" sz="1800" kern="1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638550" y="594360"/>
            <a:ext cx="217043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 smtClean="0">
                <a:solidFill>
                  <a:srgbClr val="F39E0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课程管理</a:t>
            </a:r>
            <a:endParaRPr lang="zh-CN" altLang="en-US" sz="3600" b="1" dirty="0">
              <a:solidFill>
                <a:srgbClr val="F39E0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-2147482609" name="图片 -21474826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6208" y="1239203"/>
            <a:ext cx="5264785" cy="164401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-2147482607" name="图片 -214748260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6105" y="653733"/>
            <a:ext cx="3171190" cy="352488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525" y="2987040"/>
            <a:ext cx="1986915" cy="1302385"/>
          </a:xfrm>
          <a:prstGeom prst="rect">
            <a:avLst/>
          </a:prstGeom>
        </p:spPr>
      </p:pic>
      <p:cxnSp>
        <p:nvCxnSpPr>
          <p:cNvPr id="5" name="直接箭头连接符 4"/>
          <p:cNvCxnSpPr/>
          <p:nvPr/>
        </p:nvCxnSpPr>
        <p:spPr>
          <a:xfrm>
            <a:off x="4707255" y="2492375"/>
            <a:ext cx="1219200" cy="28575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" name="直接箭头连接符 7"/>
          <p:cNvCxnSpPr/>
          <p:nvPr/>
        </p:nvCxnSpPr>
        <p:spPr>
          <a:xfrm flipH="1">
            <a:off x="2052955" y="3502025"/>
            <a:ext cx="4718050" cy="60325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" name="直接箭头连接符 8"/>
          <p:cNvCxnSpPr/>
          <p:nvPr/>
        </p:nvCxnSpPr>
        <p:spPr>
          <a:xfrm flipH="1">
            <a:off x="3596005" y="2251075"/>
            <a:ext cx="1422400" cy="1117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2834005" y="3368675"/>
            <a:ext cx="1828800" cy="33972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报告截止天数设置</a:t>
            </a:r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136525" y="4340225"/>
            <a:ext cx="262128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1200">
                <a:solidFill>
                  <a:srgbClr val="FF0000"/>
                </a:solidFill>
              </a:rPr>
              <a:t>注：已有课程安排的教师不允许删除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1000760" y="313690"/>
            <a:ext cx="2471420" cy="340360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000" kern="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基础设置</a:t>
            </a:r>
            <a:r>
              <a:rPr lang="en-US" altLang="zh-CN" sz="2000" kern="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--</a:t>
            </a:r>
            <a:r>
              <a:rPr lang="zh-CN" altLang="en-US" sz="2000" kern="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课程规则</a:t>
            </a:r>
            <a:endParaRPr lang="zh-CN" altLang="en-US" sz="2000" kern="1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7" name="标题 1"/>
          <p:cNvSpPr txBox="1"/>
          <p:nvPr/>
        </p:nvSpPr>
        <p:spPr>
          <a:xfrm>
            <a:off x="3603824" y="4533349"/>
            <a:ext cx="1614261" cy="2825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1800" kern="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实验报告系统</a:t>
            </a:r>
            <a:endParaRPr lang="zh-CN" altLang="en-US" sz="1800" kern="1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49930" y="1216398"/>
            <a:ext cx="2116476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sz="3600" b="1" dirty="0" smtClean="0">
                <a:solidFill>
                  <a:srgbClr val="F39E0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课程规则</a:t>
            </a:r>
            <a:endParaRPr lang="zh-CN" sz="3600" b="1" dirty="0">
              <a:solidFill>
                <a:srgbClr val="F39E0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649930" y="2130346"/>
            <a:ext cx="1986648" cy="2142421"/>
            <a:chOff x="10279063" y="681038"/>
            <a:chExt cx="1397000" cy="1506538"/>
          </a:xfrm>
        </p:grpSpPr>
        <p:sp>
          <p:nvSpPr>
            <p:cNvPr id="18" name="Freeform 38"/>
            <p:cNvSpPr>
              <a:spLocks noEditPoints="1"/>
            </p:cNvSpPr>
            <p:nvPr/>
          </p:nvSpPr>
          <p:spPr bwMode="auto">
            <a:xfrm>
              <a:off x="10279063" y="681038"/>
              <a:ext cx="1397000" cy="1038225"/>
            </a:xfrm>
            <a:custGeom>
              <a:avLst/>
              <a:gdLst>
                <a:gd name="T0" fmla="*/ 83 w 489"/>
                <a:gd name="T1" fmla="*/ 363 h 363"/>
                <a:gd name="T2" fmla="*/ 0 w 489"/>
                <a:gd name="T3" fmla="*/ 280 h 363"/>
                <a:gd name="T4" fmla="*/ 0 w 489"/>
                <a:gd name="T5" fmla="*/ 280 h 363"/>
                <a:gd name="T6" fmla="*/ 0 w 489"/>
                <a:gd name="T7" fmla="*/ 83 h 363"/>
                <a:gd name="T8" fmla="*/ 83 w 489"/>
                <a:gd name="T9" fmla="*/ 0 h 363"/>
                <a:gd name="T10" fmla="*/ 83 w 489"/>
                <a:gd name="T11" fmla="*/ 0 h 363"/>
                <a:gd name="T12" fmla="*/ 406 w 489"/>
                <a:gd name="T13" fmla="*/ 0 h 363"/>
                <a:gd name="T14" fmla="*/ 489 w 489"/>
                <a:gd name="T15" fmla="*/ 83 h 363"/>
                <a:gd name="T16" fmla="*/ 489 w 489"/>
                <a:gd name="T17" fmla="*/ 83 h 363"/>
                <a:gd name="T18" fmla="*/ 489 w 489"/>
                <a:gd name="T19" fmla="*/ 280 h 363"/>
                <a:gd name="T20" fmla="*/ 406 w 489"/>
                <a:gd name="T21" fmla="*/ 363 h 363"/>
                <a:gd name="T22" fmla="*/ 406 w 489"/>
                <a:gd name="T23" fmla="*/ 363 h 363"/>
                <a:gd name="T24" fmla="*/ 83 w 489"/>
                <a:gd name="T25" fmla="*/ 363 h 363"/>
                <a:gd name="T26" fmla="*/ 43 w 489"/>
                <a:gd name="T27" fmla="*/ 83 h 363"/>
                <a:gd name="T28" fmla="*/ 43 w 489"/>
                <a:gd name="T29" fmla="*/ 280 h 363"/>
                <a:gd name="T30" fmla="*/ 83 w 489"/>
                <a:gd name="T31" fmla="*/ 320 h 363"/>
                <a:gd name="T32" fmla="*/ 83 w 489"/>
                <a:gd name="T33" fmla="*/ 320 h 363"/>
                <a:gd name="T34" fmla="*/ 406 w 489"/>
                <a:gd name="T35" fmla="*/ 320 h 363"/>
                <a:gd name="T36" fmla="*/ 446 w 489"/>
                <a:gd name="T37" fmla="*/ 280 h 363"/>
                <a:gd name="T38" fmla="*/ 446 w 489"/>
                <a:gd name="T39" fmla="*/ 280 h 363"/>
                <a:gd name="T40" fmla="*/ 446 w 489"/>
                <a:gd name="T41" fmla="*/ 83 h 363"/>
                <a:gd name="T42" fmla="*/ 406 w 489"/>
                <a:gd name="T43" fmla="*/ 43 h 363"/>
                <a:gd name="T44" fmla="*/ 406 w 489"/>
                <a:gd name="T45" fmla="*/ 43 h 363"/>
                <a:gd name="T46" fmla="*/ 83 w 489"/>
                <a:gd name="T47" fmla="*/ 43 h 363"/>
                <a:gd name="T48" fmla="*/ 43 w 489"/>
                <a:gd name="T49" fmla="*/ 83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89" h="363">
                  <a:moveTo>
                    <a:pt x="83" y="363"/>
                  </a:moveTo>
                  <a:cubicBezTo>
                    <a:pt x="37" y="363"/>
                    <a:pt x="0" y="326"/>
                    <a:pt x="0" y="280"/>
                  </a:cubicBezTo>
                  <a:cubicBezTo>
                    <a:pt x="0" y="280"/>
                    <a:pt x="0" y="280"/>
                    <a:pt x="0" y="280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38"/>
                    <a:pt x="37" y="0"/>
                    <a:pt x="83" y="0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406" y="0"/>
                    <a:pt x="406" y="0"/>
                    <a:pt x="406" y="0"/>
                  </a:cubicBezTo>
                  <a:cubicBezTo>
                    <a:pt x="451" y="0"/>
                    <a:pt x="489" y="38"/>
                    <a:pt x="489" y="83"/>
                  </a:cubicBezTo>
                  <a:cubicBezTo>
                    <a:pt x="489" y="83"/>
                    <a:pt x="489" y="83"/>
                    <a:pt x="489" y="83"/>
                  </a:cubicBezTo>
                  <a:cubicBezTo>
                    <a:pt x="489" y="280"/>
                    <a:pt x="489" y="280"/>
                    <a:pt x="489" y="280"/>
                  </a:cubicBezTo>
                  <a:cubicBezTo>
                    <a:pt x="489" y="326"/>
                    <a:pt x="451" y="363"/>
                    <a:pt x="406" y="363"/>
                  </a:cubicBezTo>
                  <a:cubicBezTo>
                    <a:pt x="406" y="363"/>
                    <a:pt x="406" y="363"/>
                    <a:pt x="406" y="363"/>
                  </a:cubicBezTo>
                  <a:cubicBezTo>
                    <a:pt x="83" y="363"/>
                    <a:pt x="83" y="363"/>
                    <a:pt x="83" y="363"/>
                  </a:cubicBezTo>
                  <a:close/>
                  <a:moveTo>
                    <a:pt x="43" y="83"/>
                  </a:moveTo>
                  <a:cubicBezTo>
                    <a:pt x="43" y="280"/>
                    <a:pt x="43" y="280"/>
                    <a:pt x="43" y="280"/>
                  </a:cubicBezTo>
                  <a:cubicBezTo>
                    <a:pt x="43" y="302"/>
                    <a:pt x="61" y="320"/>
                    <a:pt x="83" y="320"/>
                  </a:cubicBezTo>
                  <a:cubicBezTo>
                    <a:pt x="83" y="320"/>
                    <a:pt x="83" y="320"/>
                    <a:pt x="83" y="320"/>
                  </a:cubicBezTo>
                  <a:cubicBezTo>
                    <a:pt x="406" y="320"/>
                    <a:pt x="406" y="320"/>
                    <a:pt x="406" y="320"/>
                  </a:cubicBezTo>
                  <a:cubicBezTo>
                    <a:pt x="428" y="320"/>
                    <a:pt x="446" y="302"/>
                    <a:pt x="446" y="280"/>
                  </a:cubicBezTo>
                  <a:cubicBezTo>
                    <a:pt x="446" y="280"/>
                    <a:pt x="446" y="280"/>
                    <a:pt x="446" y="280"/>
                  </a:cubicBezTo>
                  <a:cubicBezTo>
                    <a:pt x="446" y="83"/>
                    <a:pt x="446" y="83"/>
                    <a:pt x="446" y="83"/>
                  </a:cubicBezTo>
                  <a:cubicBezTo>
                    <a:pt x="446" y="61"/>
                    <a:pt x="428" y="43"/>
                    <a:pt x="406" y="43"/>
                  </a:cubicBezTo>
                  <a:cubicBezTo>
                    <a:pt x="406" y="43"/>
                    <a:pt x="406" y="43"/>
                    <a:pt x="406" y="43"/>
                  </a:cubicBezTo>
                  <a:cubicBezTo>
                    <a:pt x="83" y="43"/>
                    <a:pt x="83" y="43"/>
                    <a:pt x="83" y="43"/>
                  </a:cubicBezTo>
                  <a:cubicBezTo>
                    <a:pt x="61" y="43"/>
                    <a:pt x="43" y="61"/>
                    <a:pt x="43" y="83"/>
                  </a:cubicBezTo>
                  <a:close/>
                </a:path>
              </a:pathLst>
            </a:custGeom>
            <a:solidFill>
              <a:srgbClr val="D247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39"/>
            <p:cNvSpPr/>
            <p:nvPr/>
          </p:nvSpPr>
          <p:spPr bwMode="auto">
            <a:xfrm>
              <a:off x="10655300" y="1741488"/>
              <a:ext cx="639763" cy="446088"/>
            </a:xfrm>
            <a:custGeom>
              <a:avLst/>
              <a:gdLst>
                <a:gd name="T0" fmla="*/ 219 w 224"/>
                <a:gd name="T1" fmla="*/ 119 h 156"/>
                <a:gd name="T2" fmla="*/ 130 w 224"/>
                <a:gd name="T3" fmla="*/ 15 h 156"/>
                <a:gd name="T4" fmla="*/ 112 w 224"/>
                <a:gd name="T5" fmla="*/ 0 h 156"/>
                <a:gd name="T6" fmla="*/ 95 w 224"/>
                <a:gd name="T7" fmla="*/ 15 h 156"/>
                <a:gd name="T8" fmla="*/ 6 w 224"/>
                <a:gd name="T9" fmla="*/ 119 h 156"/>
                <a:gd name="T10" fmla="*/ 8 w 224"/>
                <a:gd name="T11" fmla="*/ 140 h 156"/>
                <a:gd name="T12" fmla="*/ 30 w 224"/>
                <a:gd name="T13" fmla="*/ 138 h 156"/>
                <a:gd name="T14" fmla="*/ 96 w 224"/>
                <a:gd name="T15" fmla="*/ 64 h 156"/>
                <a:gd name="T16" fmla="*/ 96 w 224"/>
                <a:gd name="T17" fmla="*/ 140 h 156"/>
                <a:gd name="T18" fmla="*/ 112 w 224"/>
                <a:gd name="T19" fmla="*/ 156 h 156"/>
                <a:gd name="T20" fmla="*/ 129 w 224"/>
                <a:gd name="T21" fmla="*/ 140 h 156"/>
                <a:gd name="T22" fmla="*/ 129 w 224"/>
                <a:gd name="T23" fmla="*/ 64 h 156"/>
                <a:gd name="T24" fmla="*/ 195 w 224"/>
                <a:gd name="T25" fmla="*/ 138 h 156"/>
                <a:gd name="T26" fmla="*/ 216 w 224"/>
                <a:gd name="T27" fmla="*/ 140 h 156"/>
                <a:gd name="T28" fmla="*/ 219 w 224"/>
                <a:gd name="T29" fmla="*/ 119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4" h="156">
                  <a:moveTo>
                    <a:pt x="219" y="119"/>
                  </a:moveTo>
                  <a:cubicBezTo>
                    <a:pt x="130" y="15"/>
                    <a:pt x="130" y="15"/>
                    <a:pt x="130" y="15"/>
                  </a:cubicBezTo>
                  <a:cubicBezTo>
                    <a:pt x="130" y="15"/>
                    <a:pt x="118" y="0"/>
                    <a:pt x="112" y="0"/>
                  </a:cubicBezTo>
                  <a:cubicBezTo>
                    <a:pt x="107" y="0"/>
                    <a:pt x="95" y="15"/>
                    <a:pt x="95" y="15"/>
                  </a:cubicBezTo>
                  <a:cubicBezTo>
                    <a:pt x="6" y="119"/>
                    <a:pt x="6" y="119"/>
                    <a:pt x="6" y="119"/>
                  </a:cubicBezTo>
                  <a:cubicBezTo>
                    <a:pt x="0" y="126"/>
                    <a:pt x="2" y="135"/>
                    <a:pt x="8" y="140"/>
                  </a:cubicBezTo>
                  <a:cubicBezTo>
                    <a:pt x="15" y="146"/>
                    <a:pt x="25" y="144"/>
                    <a:pt x="30" y="138"/>
                  </a:cubicBezTo>
                  <a:cubicBezTo>
                    <a:pt x="96" y="64"/>
                    <a:pt x="96" y="64"/>
                    <a:pt x="96" y="64"/>
                  </a:cubicBezTo>
                  <a:cubicBezTo>
                    <a:pt x="96" y="140"/>
                    <a:pt x="96" y="140"/>
                    <a:pt x="96" y="140"/>
                  </a:cubicBezTo>
                  <a:cubicBezTo>
                    <a:pt x="96" y="149"/>
                    <a:pt x="103" y="156"/>
                    <a:pt x="112" y="156"/>
                  </a:cubicBezTo>
                  <a:cubicBezTo>
                    <a:pt x="121" y="156"/>
                    <a:pt x="129" y="149"/>
                    <a:pt x="129" y="140"/>
                  </a:cubicBezTo>
                  <a:cubicBezTo>
                    <a:pt x="129" y="64"/>
                    <a:pt x="129" y="64"/>
                    <a:pt x="129" y="64"/>
                  </a:cubicBezTo>
                  <a:cubicBezTo>
                    <a:pt x="195" y="138"/>
                    <a:pt x="195" y="138"/>
                    <a:pt x="195" y="138"/>
                  </a:cubicBezTo>
                  <a:cubicBezTo>
                    <a:pt x="200" y="144"/>
                    <a:pt x="210" y="146"/>
                    <a:pt x="216" y="140"/>
                  </a:cubicBezTo>
                  <a:cubicBezTo>
                    <a:pt x="223" y="135"/>
                    <a:pt x="224" y="126"/>
                    <a:pt x="219" y="119"/>
                  </a:cubicBezTo>
                  <a:close/>
                </a:path>
              </a:pathLst>
            </a:custGeom>
            <a:solidFill>
              <a:srgbClr val="D247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40"/>
            <p:cNvSpPr/>
            <p:nvPr/>
          </p:nvSpPr>
          <p:spPr bwMode="auto">
            <a:xfrm>
              <a:off x="10493375" y="952501"/>
              <a:ext cx="968375" cy="503238"/>
            </a:xfrm>
            <a:custGeom>
              <a:avLst/>
              <a:gdLst>
                <a:gd name="T0" fmla="*/ 3 w 339"/>
                <a:gd name="T1" fmla="*/ 169 h 176"/>
                <a:gd name="T2" fmla="*/ 4 w 339"/>
                <a:gd name="T3" fmla="*/ 155 h 176"/>
                <a:gd name="T4" fmla="*/ 4 w 339"/>
                <a:gd name="T5" fmla="*/ 155 h 176"/>
                <a:gd name="T6" fmla="*/ 57 w 339"/>
                <a:gd name="T7" fmla="*/ 102 h 176"/>
                <a:gd name="T8" fmla="*/ 66 w 339"/>
                <a:gd name="T9" fmla="*/ 99 h 176"/>
                <a:gd name="T10" fmla="*/ 66 w 339"/>
                <a:gd name="T11" fmla="*/ 99 h 176"/>
                <a:gd name="T12" fmla="*/ 72 w 339"/>
                <a:gd name="T13" fmla="*/ 105 h 176"/>
                <a:gd name="T14" fmla="*/ 72 w 339"/>
                <a:gd name="T15" fmla="*/ 105 h 176"/>
                <a:gd name="T16" fmla="*/ 83 w 339"/>
                <a:gd name="T17" fmla="*/ 144 h 176"/>
                <a:gd name="T18" fmla="*/ 166 w 339"/>
                <a:gd name="T19" fmla="*/ 12 h 176"/>
                <a:gd name="T20" fmla="*/ 176 w 339"/>
                <a:gd name="T21" fmla="*/ 7 h 176"/>
                <a:gd name="T22" fmla="*/ 176 w 339"/>
                <a:gd name="T23" fmla="*/ 7 h 176"/>
                <a:gd name="T24" fmla="*/ 182 w 339"/>
                <a:gd name="T25" fmla="*/ 16 h 176"/>
                <a:gd name="T26" fmla="*/ 182 w 339"/>
                <a:gd name="T27" fmla="*/ 16 h 176"/>
                <a:gd name="T28" fmla="*/ 181 w 339"/>
                <a:gd name="T29" fmla="*/ 99 h 176"/>
                <a:gd name="T30" fmla="*/ 221 w 339"/>
                <a:gd name="T31" fmla="*/ 59 h 176"/>
                <a:gd name="T32" fmla="*/ 228 w 339"/>
                <a:gd name="T33" fmla="*/ 57 h 176"/>
                <a:gd name="T34" fmla="*/ 228 w 339"/>
                <a:gd name="T35" fmla="*/ 57 h 176"/>
                <a:gd name="T36" fmla="*/ 234 w 339"/>
                <a:gd name="T37" fmla="*/ 61 h 176"/>
                <a:gd name="T38" fmla="*/ 234 w 339"/>
                <a:gd name="T39" fmla="*/ 61 h 176"/>
                <a:gd name="T40" fmla="*/ 246 w 339"/>
                <a:gd name="T41" fmla="*/ 84 h 176"/>
                <a:gd name="T42" fmla="*/ 322 w 339"/>
                <a:gd name="T43" fmla="*/ 5 h 176"/>
                <a:gd name="T44" fmla="*/ 335 w 339"/>
                <a:gd name="T45" fmla="*/ 4 h 176"/>
                <a:gd name="T46" fmla="*/ 335 w 339"/>
                <a:gd name="T47" fmla="*/ 4 h 176"/>
                <a:gd name="T48" fmla="*/ 335 w 339"/>
                <a:gd name="T49" fmla="*/ 18 h 176"/>
                <a:gd name="T50" fmla="*/ 335 w 339"/>
                <a:gd name="T51" fmla="*/ 18 h 176"/>
                <a:gd name="T52" fmla="*/ 251 w 339"/>
                <a:gd name="T53" fmla="*/ 106 h 176"/>
                <a:gd name="T54" fmla="*/ 243 w 339"/>
                <a:gd name="T55" fmla="*/ 110 h 176"/>
                <a:gd name="T56" fmla="*/ 243 w 339"/>
                <a:gd name="T57" fmla="*/ 110 h 176"/>
                <a:gd name="T58" fmla="*/ 236 w 339"/>
                <a:gd name="T59" fmla="*/ 106 h 176"/>
                <a:gd name="T60" fmla="*/ 236 w 339"/>
                <a:gd name="T61" fmla="*/ 106 h 176"/>
                <a:gd name="T62" fmla="*/ 224 w 339"/>
                <a:gd name="T63" fmla="*/ 81 h 176"/>
                <a:gd name="T64" fmla="*/ 177 w 339"/>
                <a:gd name="T65" fmla="*/ 126 h 176"/>
                <a:gd name="T66" fmla="*/ 168 w 339"/>
                <a:gd name="T67" fmla="*/ 127 h 176"/>
                <a:gd name="T68" fmla="*/ 168 w 339"/>
                <a:gd name="T69" fmla="*/ 127 h 176"/>
                <a:gd name="T70" fmla="*/ 163 w 339"/>
                <a:gd name="T71" fmla="*/ 119 h 176"/>
                <a:gd name="T72" fmla="*/ 163 w 339"/>
                <a:gd name="T73" fmla="*/ 119 h 176"/>
                <a:gd name="T74" fmla="*/ 164 w 339"/>
                <a:gd name="T75" fmla="*/ 49 h 176"/>
                <a:gd name="T76" fmla="*/ 88 w 339"/>
                <a:gd name="T77" fmla="*/ 171 h 176"/>
                <a:gd name="T78" fmla="*/ 79 w 339"/>
                <a:gd name="T79" fmla="*/ 176 h 176"/>
                <a:gd name="T80" fmla="*/ 79 w 339"/>
                <a:gd name="T81" fmla="*/ 176 h 176"/>
                <a:gd name="T82" fmla="*/ 71 w 339"/>
                <a:gd name="T83" fmla="*/ 170 h 176"/>
                <a:gd name="T84" fmla="*/ 71 w 339"/>
                <a:gd name="T85" fmla="*/ 170 h 176"/>
                <a:gd name="T86" fmla="*/ 59 w 339"/>
                <a:gd name="T87" fmla="*/ 126 h 176"/>
                <a:gd name="T88" fmla="*/ 16 w 339"/>
                <a:gd name="T89" fmla="*/ 170 h 176"/>
                <a:gd name="T90" fmla="*/ 16 w 339"/>
                <a:gd name="T91" fmla="*/ 170 h 176"/>
                <a:gd name="T92" fmla="*/ 7 w 339"/>
                <a:gd name="T93" fmla="*/ 172 h 176"/>
                <a:gd name="T94" fmla="*/ 7 w 339"/>
                <a:gd name="T95" fmla="*/ 172 h 176"/>
                <a:gd name="T96" fmla="*/ 3 w 339"/>
                <a:gd name="T97" fmla="*/ 169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39" h="176">
                  <a:moveTo>
                    <a:pt x="3" y="169"/>
                  </a:moveTo>
                  <a:cubicBezTo>
                    <a:pt x="0" y="166"/>
                    <a:pt x="0" y="159"/>
                    <a:pt x="4" y="155"/>
                  </a:cubicBezTo>
                  <a:cubicBezTo>
                    <a:pt x="4" y="155"/>
                    <a:pt x="4" y="155"/>
                    <a:pt x="4" y="155"/>
                  </a:cubicBezTo>
                  <a:cubicBezTo>
                    <a:pt x="57" y="102"/>
                    <a:pt x="57" y="102"/>
                    <a:pt x="57" y="102"/>
                  </a:cubicBezTo>
                  <a:cubicBezTo>
                    <a:pt x="60" y="99"/>
                    <a:pt x="63" y="98"/>
                    <a:pt x="66" y="99"/>
                  </a:cubicBezTo>
                  <a:cubicBezTo>
                    <a:pt x="66" y="99"/>
                    <a:pt x="66" y="99"/>
                    <a:pt x="66" y="99"/>
                  </a:cubicBezTo>
                  <a:cubicBezTo>
                    <a:pt x="69" y="100"/>
                    <a:pt x="71" y="102"/>
                    <a:pt x="72" y="105"/>
                  </a:cubicBezTo>
                  <a:cubicBezTo>
                    <a:pt x="72" y="105"/>
                    <a:pt x="72" y="105"/>
                    <a:pt x="72" y="105"/>
                  </a:cubicBezTo>
                  <a:cubicBezTo>
                    <a:pt x="83" y="144"/>
                    <a:pt x="83" y="144"/>
                    <a:pt x="83" y="144"/>
                  </a:cubicBezTo>
                  <a:cubicBezTo>
                    <a:pt x="166" y="12"/>
                    <a:pt x="166" y="12"/>
                    <a:pt x="166" y="12"/>
                  </a:cubicBezTo>
                  <a:cubicBezTo>
                    <a:pt x="168" y="8"/>
                    <a:pt x="172" y="6"/>
                    <a:pt x="176" y="7"/>
                  </a:cubicBezTo>
                  <a:cubicBezTo>
                    <a:pt x="176" y="7"/>
                    <a:pt x="176" y="7"/>
                    <a:pt x="176" y="7"/>
                  </a:cubicBezTo>
                  <a:cubicBezTo>
                    <a:pt x="180" y="8"/>
                    <a:pt x="182" y="12"/>
                    <a:pt x="182" y="16"/>
                  </a:cubicBezTo>
                  <a:cubicBezTo>
                    <a:pt x="182" y="16"/>
                    <a:pt x="182" y="16"/>
                    <a:pt x="182" y="16"/>
                  </a:cubicBezTo>
                  <a:cubicBezTo>
                    <a:pt x="181" y="99"/>
                    <a:pt x="181" y="99"/>
                    <a:pt x="181" y="99"/>
                  </a:cubicBezTo>
                  <a:cubicBezTo>
                    <a:pt x="221" y="59"/>
                    <a:pt x="221" y="59"/>
                    <a:pt x="221" y="59"/>
                  </a:cubicBezTo>
                  <a:cubicBezTo>
                    <a:pt x="223" y="57"/>
                    <a:pt x="226" y="57"/>
                    <a:pt x="228" y="57"/>
                  </a:cubicBezTo>
                  <a:cubicBezTo>
                    <a:pt x="228" y="57"/>
                    <a:pt x="228" y="57"/>
                    <a:pt x="228" y="57"/>
                  </a:cubicBezTo>
                  <a:cubicBezTo>
                    <a:pt x="231" y="58"/>
                    <a:pt x="233" y="59"/>
                    <a:pt x="234" y="61"/>
                  </a:cubicBezTo>
                  <a:cubicBezTo>
                    <a:pt x="234" y="61"/>
                    <a:pt x="234" y="61"/>
                    <a:pt x="234" y="61"/>
                  </a:cubicBezTo>
                  <a:cubicBezTo>
                    <a:pt x="246" y="84"/>
                    <a:pt x="246" y="84"/>
                    <a:pt x="246" y="84"/>
                  </a:cubicBezTo>
                  <a:cubicBezTo>
                    <a:pt x="322" y="5"/>
                    <a:pt x="322" y="5"/>
                    <a:pt x="322" y="5"/>
                  </a:cubicBezTo>
                  <a:cubicBezTo>
                    <a:pt x="326" y="1"/>
                    <a:pt x="331" y="0"/>
                    <a:pt x="335" y="4"/>
                  </a:cubicBezTo>
                  <a:cubicBezTo>
                    <a:pt x="335" y="4"/>
                    <a:pt x="335" y="4"/>
                    <a:pt x="335" y="4"/>
                  </a:cubicBezTo>
                  <a:cubicBezTo>
                    <a:pt x="339" y="8"/>
                    <a:pt x="339" y="14"/>
                    <a:pt x="335" y="18"/>
                  </a:cubicBezTo>
                  <a:cubicBezTo>
                    <a:pt x="335" y="18"/>
                    <a:pt x="335" y="18"/>
                    <a:pt x="335" y="18"/>
                  </a:cubicBezTo>
                  <a:cubicBezTo>
                    <a:pt x="251" y="106"/>
                    <a:pt x="251" y="106"/>
                    <a:pt x="251" y="106"/>
                  </a:cubicBezTo>
                  <a:cubicBezTo>
                    <a:pt x="249" y="109"/>
                    <a:pt x="246" y="110"/>
                    <a:pt x="243" y="110"/>
                  </a:cubicBezTo>
                  <a:cubicBezTo>
                    <a:pt x="243" y="110"/>
                    <a:pt x="243" y="110"/>
                    <a:pt x="243" y="110"/>
                  </a:cubicBezTo>
                  <a:cubicBezTo>
                    <a:pt x="240" y="110"/>
                    <a:pt x="238" y="108"/>
                    <a:pt x="236" y="106"/>
                  </a:cubicBezTo>
                  <a:cubicBezTo>
                    <a:pt x="236" y="106"/>
                    <a:pt x="236" y="106"/>
                    <a:pt x="236" y="106"/>
                  </a:cubicBezTo>
                  <a:cubicBezTo>
                    <a:pt x="224" y="81"/>
                    <a:pt x="224" y="81"/>
                    <a:pt x="224" y="81"/>
                  </a:cubicBezTo>
                  <a:cubicBezTo>
                    <a:pt x="177" y="126"/>
                    <a:pt x="177" y="126"/>
                    <a:pt x="177" y="126"/>
                  </a:cubicBezTo>
                  <a:cubicBezTo>
                    <a:pt x="174" y="128"/>
                    <a:pt x="171" y="129"/>
                    <a:pt x="168" y="127"/>
                  </a:cubicBezTo>
                  <a:cubicBezTo>
                    <a:pt x="168" y="127"/>
                    <a:pt x="168" y="127"/>
                    <a:pt x="168" y="127"/>
                  </a:cubicBezTo>
                  <a:cubicBezTo>
                    <a:pt x="165" y="126"/>
                    <a:pt x="163" y="123"/>
                    <a:pt x="163" y="119"/>
                  </a:cubicBezTo>
                  <a:cubicBezTo>
                    <a:pt x="163" y="119"/>
                    <a:pt x="163" y="119"/>
                    <a:pt x="163" y="119"/>
                  </a:cubicBezTo>
                  <a:cubicBezTo>
                    <a:pt x="164" y="49"/>
                    <a:pt x="164" y="49"/>
                    <a:pt x="164" y="49"/>
                  </a:cubicBezTo>
                  <a:cubicBezTo>
                    <a:pt x="88" y="171"/>
                    <a:pt x="88" y="171"/>
                    <a:pt x="88" y="171"/>
                  </a:cubicBezTo>
                  <a:cubicBezTo>
                    <a:pt x="86" y="174"/>
                    <a:pt x="82" y="176"/>
                    <a:pt x="79" y="176"/>
                  </a:cubicBezTo>
                  <a:cubicBezTo>
                    <a:pt x="79" y="176"/>
                    <a:pt x="79" y="176"/>
                    <a:pt x="79" y="176"/>
                  </a:cubicBezTo>
                  <a:cubicBezTo>
                    <a:pt x="75" y="176"/>
                    <a:pt x="72" y="173"/>
                    <a:pt x="71" y="170"/>
                  </a:cubicBezTo>
                  <a:cubicBezTo>
                    <a:pt x="71" y="170"/>
                    <a:pt x="71" y="170"/>
                    <a:pt x="71" y="170"/>
                  </a:cubicBezTo>
                  <a:cubicBezTo>
                    <a:pt x="59" y="126"/>
                    <a:pt x="59" y="126"/>
                    <a:pt x="59" y="126"/>
                  </a:cubicBezTo>
                  <a:cubicBezTo>
                    <a:pt x="16" y="170"/>
                    <a:pt x="16" y="170"/>
                    <a:pt x="16" y="170"/>
                  </a:cubicBezTo>
                  <a:cubicBezTo>
                    <a:pt x="16" y="170"/>
                    <a:pt x="16" y="170"/>
                    <a:pt x="16" y="170"/>
                  </a:cubicBezTo>
                  <a:cubicBezTo>
                    <a:pt x="14" y="172"/>
                    <a:pt x="10" y="173"/>
                    <a:pt x="7" y="172"/>
                  </a:cubicBezTo>
                  <a:cubicBezTo>
                    <a:pt x="7" y="172"/>
                    <a:pt x="7" y="172"/>
                    <a:pt x="7" y="172"/>
                  </a:cubicBezTo>
                  <a:cubicBezTo>
                    <a:pt x="6" y="172"/>
                    <a:pt x="4" y="171"/>
                    <a:pt x="3" y="169"/>
                  </a:cubicBezTo>
                  <a:close/>
                </a:path>
              </a:pathLst>
            </a:custGeom>
            <a:solidFill>
              <a:srgbClr val="EDC8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pic>
        <p:nvPicPr>
          <p:cNvPr id="-2147482598" name="图片 -214748259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76930" y="755968"/>
            <a:ext cx="5273040" cy="279336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0" name="文本框 99"/>
          <p:cNvSpPr txBox="1"/>
          <p:nvPr/>
        </p:nvSpPr>
        <p:spPr>
          <a:xfrm>
            <a:off x="3376930" y="3740785"/>
            <a:ext cx="5080000" cy="25273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indent="0"/>
            <a:r>
              <a:rPr lang="zh-CN" sz="1050" b="0">
                <a:solidFill>
                  <a:srgbClr val="FF0000"/>
                </a:solidFill>
                <a:latin typeface="Times New Roman" panose="02020603050405020304" charset="0"/>
                <a:ea typeface="宋体" panose="02010600030101010101" pitchFamily="2" charset="-122"/>
              </a:rPr>
              <a:t>注：课程规则如果已经被用来给学生评分，不允许删除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1050290" y="313690"/>
            <a:ext cx="2434590" cy="340360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000" kern="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基础设置</a:t>
            </a:r>
            <a:r>
              <a:rPr lang="en-US" altLang="zh-CN" sz="2000" kern="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--</a:t>
            </a:r>
            <a:r>
              <a:rPr lang="zh-CN" altLang="en-US" sz="2000" kern="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学生分组</a:t>
            </a:r>
            <a:endParaRPr lang="zh-CN" altLang="en-US" sz="2000" kern="1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7" name="标题 1"/>
          <p:cNvSpPr txBox="1"/>
          <p:nvPr/>
        </p:nvSpPr>
        <p:spPr>
          <a:xfrm>
            <a:off x="3603824" y="4533349"/>
            <a:ext cx="1614261" cy="2825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1800" kern="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实验报告系统</a:t>
            </a:r>
            <a:endParaRPr lang="zh-CN" altLang="en-US" sz="1800" kern="1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-4120" y="771898"/>
            <a:ext cx="2116476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 smtClean="0">
                <a:solidFill>
                  <a:srgbClr val="F39E0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学生分组</a:t>
            </a:r>
            <a:endParaRPr lang="zh-CN" altLang="en-US" sz="3600" b="1" dirty="0">
              <a:solidFill>
                <a:srgbClr val="F39E0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1991995" y="772160"/>
            <a:ext cx="500380" cy="549275"/>
            <a:chOff x="1527053" y="2425319"/>
            <a:chExt cx="707498" cy="782978"/>
          </a:xfrm>
        </p:grpSpPr>
        <p:sp>
          <p:nvSpPr>
            <p:cNvPr id="18" name="Oval 146"/>
            <p:cNvSpPr>
              <a:spLocks noChangeArrowheads="1"/>
            </p:cNvSpPr>
            <p:nvPr/>
          </p:nvSpPr>
          <p:spPr bwMode="auto">
            <a:xfrm>
              <a:off x="1704179" y="2533004"/>
              <a:ext cx="143915" cy="167062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147"/>
            <p:cNvSpPr/>
            <p:nvPr/>
          </p:nvSpPr>
          <p:spPr bwMode="auto">
            <a:xfrm>
              <a:off x="1778653" y="2713149"/>
              <a:ext cx="131838" cy="124793"/>
            </a:xfrm>
            <a:custGeom>
              <a:avLst/>
              <a:gdLst>
                <a:gd name="T0" fmla="*/ 279 w 285"/>
                <a:gd name="T1" fmla="*/ 99 h 272"/>
                <a:gd name="T2" fmla="*/ 95 w 285"/>
                <a:gd name="T3" fmla="*/ 0 h 272"/>
                <a:gd name="T4" fmla="*/ 2 w 285"/>
                <a:gd name="T5" fmla="*/ 268 h 272"/>
                <a:gd name="T6" fmla="*/ 1 w 285"/>
                <a:gd name="T7" fmla="*/ 269 h 272"/>
                <a:gd name="T8" fmla="*/ 0 w 285"/>
                <a:gd name="T9" fmla="*/ 272 h 272"/>
                <a:gd name="T10" fmla="*/ 2 w 285"/>
                <a:gd name="T11" fmla="*/ 272 h 272"/>
                <a:gd name="T12" fmla="*/ 72 w 285"/>
                <a:gd name="T13" fmla="*/ 262 h 272"/>
                <a:gd name="T14" fmla="*/ 90 w 285"/>
                <a:gd name="T15" fmla="*/ 258 h 272"/>
                <a:gd name="T16" fmla="*/ 194 w 285"/>
                <a:gd name="T17" fmla="*/ 207 h 272"/>
                <a:gd name="T18" fmla="*/ 255 w 285"/>
                <a:gd name="T19" fmla="*/ 150 h 272"/>
                <a:gd name="T20" fmla="*/ 285 w 285"/>
                <a:gd name="T21" fmla="*/ 109 h 272"/>
                <a:gd name="T22" fmla="*/ 282 w 285"/>
                <a:gd name="T23" fmla="*/ 104 h 272"/>
                <a:gd name="T24" fmla="*/ 279 w 285"/>
                <a:gd name="T25" fmla="*/ 99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5" h="272">
                  <a:moveTo>
                    <a:pt x="279" y="99"/>
                  </a:moveTo>
                  <a:cubicBezTo>
                    <a:pt x="236" y="38"/>
                    <a:pt x="174" y="0"/>
                    <a:pt x="95" y="0"/>
                  </a:cubicBezTo>
                  <a:cubicBezTo>
                    <a:pt x="2" y="268"/>
                    <a:pt x="2" y="268"/>
                    <a:pt x="2" y="268"/>
                  </a:cubicBezTo>
                  <a:cubicBezTo>
                    <a:pt x="1" y="269"/>
                    <a:pt x="1" y="269"/>
                    <a:pt x="1" y="269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1" y="272"/>
                    <a:pt x="1" y="272"/>
                    <a:pt x="2" y="272"/>
                  </a:cubicBezTo>
                  <a:cubicBezTo>
                    <a:pt x="25" y="271"/>
                    <a:pt x="49" y="268"/>
                    <a:pt x="72" y="262"/>
                  </a:cubicBezTo>
                  <a:cubicBezTo>
                    <a:pt x="79" y="261"/>
                    <a:pt x="84" y="259"/>
                    <a:pt x="90" y="258"/>
                  </a:cubicBezTo>
                  <a:cubicBezTo>
                    <a:pt x="127" y="246"/>
                    <a:pt x="162" y="229"/>
                    <a:pt x="194" y="207"/>
                  </a:cubicBezTo>
                  <a:cubicBezTo>
                    <a:pt x="216" y="190"/>
                    <a:pt x="237" y="171"/>
                    <a:pt x="255" y="150"/>
                  </a:cubicBezTo>
                  <a:cubicBezTo>
                    <a:pt x="266" y="137"/>
                    <a:pt x="276" y="123"/>
                    <a:pt x="285" y="109"/>
                  </a:cubicBezTo>
                  <a:cubicBezTo>
                    <a:pt x="284" y="107"/>
                    <a:pt x="283" y="105"/>
                    <a:pt x="282" y="104"/>
                  </a:cubicBezTo>
                  <a:cubicBezTo>
                    <a:pt x="281" y="102"/>
                    <a:pt x="280" y="100"/>
                    <a:pt x="279" y="99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148"/>
            <p:cNvSpPr/>
            <p:nvPr/>
          </p:nvSpPr>
          <p:spPr bwMode="auto">
            <a:xfrm>
              <a:off x="1640776" y="2713149"/>
              <a:ext cx="130832" cy="124793"/>
            </a:xfrm>
            <a:custGeom>
              <a:avLst/>
              <a:gdLst>
                <a:gd name="T0" fmla="*/ 283 w 284"/>
                <a:gd name="T1" fmla="*/ 268 h 272"/>
                <a:gd name="T2" fmla="*/ 194 w 284"/>
                <a:gd name="T3" fmla="*/ 0 h 272"/>
                <a:gd name="T4" fmla="*/ 3 w 284"/>
                <a:gd name="T5" fmla="*/ 108 h 272"/>
                <a:gd name="T6" fmla="*/ 0 w 284"/>
                <a:gd name="T7" fmla="*/ 113 h 272"/>
                <a:gd name="T8" fmla="*/ 51 w 284"/>
                <a:gd name="T9" fmla="*/ 175 h 272"/>
                <a:gd name="T10" fmla="*/ 67 w 284"/>
                <a:gd name="T11" fmla="*/ 189 h 272"/>
                <a:gd name="T12" fmla="*/ 283 w 284"/>
                <a:gd name="T13" fmla="*/ 272 h 272"/>
                <a:gd name="T14" fmla="*/ 284 w 284"/>
                <a:gd name="T15" fmla="*/ 272 h 272"/>
                <a:gd name="T16" fmla="*/ 283 w 284"/>
                <a:gd name="T17" fmla="*/ 269 h 272"/>
                <a:gd name="T18" fmla="*/ 283 w 284"/>
                <a:gd name="T19" fmla="*/ 268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4" h="272">
                  <a:moveTo>
                    <a:pt x="283" y="268"/>
                  </a:moveTo>
                  <a:cubicBezTo>
                    <a:pt x="194" y="0"/>
                    <a:pt x="194" y="0"/>
                    <a:pt x="194" y="0"/>
                  </a:cubicBezTo>
                  <a:cubicBezTo>
                    <a:pt x="110" y="0"/>
                    <a:pt x="46" y="41"/>
                    <a:pt x="3" y="108"/>
                  </a:cubicBezTo>
                  <a:cubicBezTo>
                    <a:pt x="2" y="109"/>
                    <a:pt x="1" y="111"/>
                    <a:pt x="0" y="113"/>
                  </a:cubicBezTo>
                  <a:cubicBezTo>
                    <a:pt x="15" y="135"/>
                    <a:pt x="32" y="157"/>
                    <a:pt x="51" y="175"/>
                  </a:cubicBezTo>
                  <a:cubicBezTo>
                    <a:pt x="57" y="180"/>
                    <a:pt x="62" y="185"/>
                    <a:pt x="67" y="189"/>
                  </a:cubicBezTo>
                  <a:cubicBezTo>
                    <a:pt x="127" y="241"/>
                    <a:pt x="204" y="270"/>
                    <a:pt x="283" y="272"/>
                  </a:cubicBezTo>
                  <a:cubicBezTo>
                    <a:pt x="283" y="272"/>
                    <a:pt x="284" y="272"/>
                    <a:pt x="284" y="272"/>
                  </a:cubicBezTo>
                  <a:cubicBezTo>
                    <a:pt x="283" y="269"/>
                    <a:pt x="283" y="269"/>
                    <a:pt x="283" y="269"/>
                  </a:cubicBezTo>
                  <a:lnTo>
                    <a:pt x="283" y="268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149"/>
            <p:cNvSpPr/>
            <p:nvPr/>
          </p:nvSpPr>
          <p:spPr bwMode="auto">
            <a:xfrm>
              <a:off x="1751480" y="2712142"/>
              <a:ext cx="49314" cy="102653"/>
            </a:xfrm>
            <a:custGeom>
              <a:avLst/>
              <a:gdLst>
                <a:gd name="T0" fmla="*/ 0 w 49"/>
                <a:gd name="T1" fmla="*/ 26 h 102"/>
                <a:gd name="T2" fmla="*/ 25 w 49"/>
                <a:gd name="T3" fmla="*/ 102 h 102"/>
                <a:gd name="T4" fmla="*/ 49 w 49"/>
                <a:gd name="T5" fmla="*/ 26 h 102"/>
                <a:gd name="T6" fmla="*/ 25 w 49"/>
                <a:gd name="T7" fmla="*/ 0 h 102"/>
                <a:gd name="T8" fmla="*/ 0 w 49"/>
                <a:gd name="T9" fmla="*/ 26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102">
                  <a:moveTo>
                    <a:pt x="0" y="26"/>
                  </a:moveTo>
                  <a:lnTo>
                    <a:pt x="25" y="102"/>
                  </a:lnTo>
                  <a:lnTo>
                    <a:pt x="49" y="26"/>
                  </a:lnTo>
                  <a:lnTo>
                    <a:pt x="25" y="0"/>
                  </a:lnTo>
                  <a:lnTo>
                    <a:pt x="0" y="26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150"/>
            <p:cNvSpPr/>
            <p:nvPr/>
          </p:nvSpPr>
          <p:spPr bwMode="auto">
            <a:xfrm>
              <a:off x="1691096" y="2893294"/>
              <a:ext cx="178133" cy="315003"/>
            </a:xfrm>
            <a:custGeom>
              <a:avLst/>
              <a:gdLst>
                <a:gd name="T0" fmla="*/ 323 w 387"/>
                <a:gd name="T1" fmla="*/ 23 h 685"/>
                <a:gd name="T2" fmla="*/ 195 w 387"/>
                <a:gd name="T3" fmla="*/ 43 h 685"/>
                <a:gd name="T4" fmla="*/ 181 w 387"/>
                <a:gd name="T5" fmla="*/ 43 h 685"/>
                <a:gd name="T6" fmla="*/ 170 w 387"/>
                <a:gd name="T7" fmla="*/ 43 h 685"/>
                <a:gd name="T8" fmla="*/ 108 w 387"/>
                <a:gd name="T9" fmla="*/ 38 h 685"/>
                <a:gd name="T10" fmla="*/ 100 w 387"/>
                <a:gd name="T11" fmla="*/ 36 h 685"/>
                <a:gd name="T12" fmla="*/ 63 w 387"/>
                <a:gd name="T13" fmla="*/ 29 h 685"/>
                <a:gd name="T14" fmla="*/ 0 w 387"/>
                <a:gd name="T15" fmla="*/ 10 h 685"/>
                <a:gd name="T16" fmla="*/ 0 w 387"/>
                <a:gd name="T17" fmla="*/ 210 h 685"/>
                <a:gd name="T18" fmla="*/ 43 w 387"/>
                <a:gd name="T19" fmla="*/ 252 h 685"/>
                <a:gd name="T20" fmla="*/ 63 w 387"/>
                <a:gd name="T21" fmla="*/ 247 h 685"/>
                <a:gd name="T22" fmla="*/ 63 w 387"/>
                <a:gd name="T23" fmla="*/ 277 h 685"/>
                <a:gd name="T24" fmla="*/ 63 w 387"/>
                <a:gd name="T25" fmla="*/ 286 h 685"/>
                <a:gd name="T26" fmla="*/ 63 w 387"/>
                <a:gd name="T27" fmla="*/ 622 h 685"/>
                <a:gd name="T28" fmla="*/ 128 w 387"/>
                <a:gd name="T29" fmla="*/ 685 h 685"/>
                <a:gd name="T30" fmla="*/ 193 w 387"/>
                <a:gd name="T31" fmla="*/ 629 h 685"/>
                <a:gd name="T32" fmla="*/ 258 w 387"/>
                <a:gd name="T33" fmla="*/ 685 h 685"/>
                <a:gd name="T34" fmla="*/ 323 w 387"/>
                <a:gd name="T35" fmla="*/ 622 h 685"/>
                <a:gd name="T36" fmla="*/ 323 w 387"/>
                <a:gd name="T37" fmla="*/ 294 h 685"/>
                <a:gd name="T38" fmla="*/ 323 w 387"/>
                <a:gd name="T39" fmla="*/ 286 h 685"/>
                <a:gd name="T40" fmla="*/ 323 w 387"/>
                <a:gd name="T41" fmla="*/ 247 h 685"/>
                <a:gd name="T42" fmla="*/ 343 w 387"/>
                <a:gd name="T43" fmla="*/ 252 h 685"/>
                <a:gd name="T44" fmla="*/ 374 w 387"/>
                <a:gd name="T45" fmla="*/ 240 h 685"/>
                <a:gd name="T46" fmla="*/ 387 w 387"/>
                <a:gd name="T47" fmla="*/ 210 h 685"/>
                <a:gd name="T48" fmla="*/ 387 w 387"/>
                <a:gd name="T49" fmla="*/ 0 h 685"/>
                <a:gd name="T50" fmla="*/ 323 w 387"/>
                <a:gd name="T51" fmla="*/ 23 h 6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87" h="685">
                  <a:moveTo>
                    <a:pt x="323" y="23"/>
                  </a:moveTo>
                  <a:cubicBezTo>
                    <a:pt x="282" y="35"/>
                    <a:pt x="239" y="42"/>
                    <a:pt x="195" y="43"/>
                  </a:cubicBezTo>
                  <a:cubicBezTo>
                    <a:pt x="190" y="43"/>
                    <a:pt x="185" y="43"/>
                    <a:pt x="181" y="43"/>
                  </a:cubicBezTo>
                  <a:cubicBezTo>
                    <a:pt x="177" y="43"/>
                    <a:pt x="173" y="43"/>
                    <a:pt x="170" y="43"/>
                  </a:cubicBezTo>
                  <a:cubicBezTo>
                    <a:pt x="149" y="42"/>
                    <a:pt x="128" y="41"/>
                    <a:pt x="108" y="38"/>
                  </a:cubicBezTo>
                  <a:cubicBezTo>
                    <a:pt x="105" y="37"/>
                    <a:pt x="102" y="37"/>
                    <a:pt x="100" y="36"/>
                  </a:cubicBezTo>
                  <a:cubicBezTo>
                    <a:pt x="87" y="34"/>
                    <a:pt x="75" y="32"/>
                    <a:pt x="63" y="29"/>
                  </a:cubicBezTo>
                  <a:cubicBezTo>
                    <a:pt x="41" y="24"/>
                    <a:pt x="20" y="17"/>
                    <a:pt x="0" y="10"/>
                  </a:cubicBezTo>
                  <a:cubicBezTo>
                    <a:pt x="0" y="210"/>
                    <a:pt x="0" y="210"/>
                    <a:pt x="0" y="210"/>
                  </a:cubicBezTo>
                  <a:cubicBezTo>
                    <a:pt x="0" y="233"/>
                    <a:pt x="19" y="252"/>
                    <a:pt x="43" y="252"/>
                  </a:cubicBezTo>
                  <a:cubicBezTo>
                    <a:pt x="50" y="252"/>
                    <a:pt x="57" y="250"/>
                    <a:pt x="63" y="247"/>
                  </a:cubicBezTo>
                  <a:cubicBezTo>
                    <a:pt x="63" y="277"/>
                    <a:pt x="63" y="277"/>
                    <a:pt x="63" y="277"/>
                  </a:cubicBezTo>
                  <a:cubicBezTo>
                    <a:pt x="63" y="286"/>
                    <a:pt x="63" y="286"/>
                    <a:pt x="63" y="286"/>
                  </a:cubicBezTo>
                  <a:cubicBezTo>
                    <a:pt x="63" y="622"/>
                    <a:pt x="63" y="622"/>
                    <a:pt x="63" y="622"/>
                  </a:cubicBezTo>
                  <a:cubicBezTo>
                    <a:pt x="63" y="657"/>
                    <a:pt x="92" y="685"/>
                    <a:pt x="128" y="685"/>
                  </a:cubicBezTo>
                  <a:cubicBezTo>
                    <a:pt x="162" y="685"/>
                    <a:pt x="189" y="660"/>
                    <a:pt x="193" y="629"/>
                  </a:cubicBezTo>
                  <a:cubicBezTo>
                    <a:pt x="196" y="660"/>
                    <a:pt x="224" y="685"/>
                    <a:pt x="258" y="685"/>
                  </a:cubicBezTo>
                  <a:cubicBezTo>
                    <a:pt x="294" y="685"/>
                    <a:pt x="323" y="657"/>
                    <a:pt x="323" y="622"/>
                  </a:cubicBezTo>
                  <a:cubicBezTo>
                    <a:pt x="323" y="294"/>
                    <a:pt x="323" y="294"/>
                    <a:pt x="323" y="294"/>
                  </a:cubicBezTo>
                  <a:cubicBezTo>
                    <a:pt x="323" y="291"/>
                    <a:pt x="323" y="289"/>
                    <a:pt x="323" y="286"/>
                  </a:cubicBezTo>
                  <a:cubicBezTo>
                    <a:pt x="323" y="247"/>
                    <a:pt x="323" y="247"/>
                    <a:pt x="323" y="247"/>
                  </a:cubicBezTo>
                  <a:cubicBezTo>
                    <a:pt x="329" y="250"/>
                    <a:pt x="336" y="252"/>
                    <a:pt x="343" y="252"/>
                  </a:cubicBezTo>
                  <a:cubicBezTo>
                    <a:pt x="355" y="252"/>
                    <a:pt x="366" y="247"/>
                    <a:pt x="374" y="240"/>
                  </a:cubicBezTo>
                  <a:cubicBezTo>
                    <a:pt x="382" y="232"/>
                    <a:pt x="387" y="222"/>
                    <a:pt x="387" y="210"/>
                  </a:cubicBezTo>
                  <a:cubicBezTo>
                    <a:pt x="387" y="0"/>
                    <a:pt x="387" y="0"/>
                    <a:pt x="387" y="0"/>
                  </a:cubicBezTo>
                  <a:cubicBezTo>
                    <a:pt x="366" y="9"/>
                    <a:pt x="345" y="17"/>
                    <a:pt x="323" y="23"/>
                  </a:cubicBezTo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151"/>
            <p:cNvSpPr>
              <a:spLocks noEditPoints="1"/>
            </p:cNvSpPr>
            <p:nvPr/>
          </p:nvSpPr>
          <p:spPr bwMode="auto">
            <a:xfrm>
              <a:off x="1527053" y="2425319"/>
              <a:ext cx="707498" cy="654158"/>
            </a:xfrm>
            <a:custGeom>
              <a:avLst/>
              <a:gdLst>
                <a:gd name="T0" fmla="*/ 1483 w 1537"/>
                <a:gd name="T1" fmla="*/ 1206 h 1422"/>
                <a:gd name="T2" fmla="*/ 978 w 1537"/>
                <a:gd name="T3" fmla="*/ 775 h 1422"/>
                <a:gd name="T4" fmla="*/ 858 w 1537"/>
                <a:gd name="T5" fmla="*/ 176 h 1422"/>
                <a:gd name="T6" fmla="*/ 163 w 1537"/>
                <a:gd name="T7" fmla="*/ 232 h 1422"/>
                <a:gd name="T8" fmla="*/ 176 w 1537"/>
                <a:gd name="T9" fmla="*/ 886 h 1422"/>
                <a:gd name="T10" fmla="*/ 219 w 1537"/>
                <a:gd name="T11" fmla="*/ 927 h 1422"/>
                <a:gd name="T12" fmla="*/ 271 w 1537"/>
                <a:gd name="T13" fmla="*/ 966 h 1422"/>
                <a:gd name="T14" fmla="*/ 335 w 1537"/>
                <a:gd name="T15" fmla="*/ 1001 h 1422"/>
                <a:gd name="T16" fmla="*/ 459 w 1537"/>
                <a:gd name="T17" fmla="*/ 1038 h 1422"/>
                <a:gd name="T18" fmla="*/ 467 w 1537"/>
                <a:gd name="T19" fmla="*/ 1040 h 1422"/>
                <a:gd name="T20" fmla="*/ 527 w 1537"/>
                <a:gd name="T21" fmla="*/ 1045 h 1422"/>
                <a:gd name="T22" fmla="*/ 551 w 1537"/>
                <a:gd name="T23" fmla="*/ 1045 h 1422"/>
                <a:gd name="T24" fmla="*/ 741 w 1537"/>
                <a:gd name="T25" fmla="*/ 1001 h 1422"/>
                <a:gd name="T26" fmla="*/ 744 w 1537"/>
                <a:gd name="T27" fmla="*/ 1000 h 1422"/>
                <a:gd name="T28" fmla="*/ 759 w 1537"/>
                <a:gd name="T29" fmla="*/ 993 h 1422"/>
                <a:gd name="T30" fmla="*/ 780 w 1537"/>
                <a:gd name="T31" fmla="*/ 982 h 1422"/>
                <a:gd name="T32" fmla="*/ 829 w 1537"/>
                <a:gd name="T33" fmla="*/ 950 h 1422"/>
                <a:gd name="T34" fmla="*/ 839 w 1537"/>
                <a:gd name="T35" fmla="*/ 959 h 1422"/>
                <a:gd name="T36" fmla="*/ 1334 w 1537"/>
                <a:gd name="T37" fmla="*/ 1381 h 1422"/>
                <a:gd name="T38" fmla="*/ 1496 w 1537"/>
                <a:gd name="T39" fmla="*/ 1368 h 1422"/>
                <a:gd name="T40" fmla="*/ 1483 w 1537"/>
                <a:gd name="T41" fmla="*/ 1206 h 1422"/>
                <a:gd name="T42" fmla="*/ 641 w 1537"/>
                <a:gd name="T43" fmla="*/ 898 h 1422"/>
                <a:gd name="T44" fmla="*/ 623 w 1537"/>
                <a:gd name="T45" fmla="*/ 903 h 1422"/>
                <a:gd name="T46" fmla="*/ 549 w 1537"/>
                <a:gd name="T47" fmla="*/ 913 h 1422"/>
                <a:gd name="T48" fmla="*/ 529 w 1537"/>
                <a:gd name="T49" fmla="*/ 913 h 1422"/>
                <a:gd name="T50" fmla="*/ 304 w 1537"/>
                <a:gd name="T51" fmla="*/ 827 h 1422"/>
                <a:gd name="T52" fmla="*/ 288 w 1537"/>
                <a:gd name="T53" fmla="*/ 812 h 1422"/>
                <a:gd name="T54" fmla="*/ 231 w 1537"/>
                <a:gd name="T55" fmla="*/ 742 h 1422"/>
                <a:gd name="T56" fmla="*/ 263 w 1537"/>
                <a:gd name="T57" fmla="*/ 318 h 1422"/>
                <a:gd name="T58" fmla="*/ 773 w 1537"/>
                <a:gd name="T59" fmla="*/ 277 h 1422"/>
                <a:gd name="T60" fmla="*/ 885 w 1537"/>
                <a:gd name="T61" fmla="*/ 654 h 1422"/>
                <a:gd name="T62" fmla="*/ 861 w 1537"/>
                <a:gd name="T63" fmla="*/ 714 h 1422"/>
                <a:gd name="T64" fmla="*/ 848 w 1537"/>
                <a:gd name="T65" fmla="*/ 738 h 1422"/>
                <a:gd name="T66" fmla="*/ 814 w 1537"/>
                <a:gd name="T67" fmla="*/ 786 h 1422"/>
                <a:gd name="T68" fmla="*/ 750 w 1537"/>
                <a:gd name="T69" fmla="*/ 845 h 1422"/>
                <a:gd name="T70" fmla="*/ 641 w 1537"/>
                <a:gd name="T71" fmla="*/ 898 h 1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537" h="1422">
                  <a:moveTo>
                    <a:pt x="1483" y="1206"/>
                  </a:moveTo>
                  <a:cubicBezTo>
                    <a:pt x="978" y="775"/>
                    <a:pt x="978" y="775"/>
                    <a:pt x="978" y="775"/>
                  </a:cubicBezTo>
                  <a:cubicBezTo>
                    <a:pt x="1079" y="577"/>
                    <a:pt x="1035" y="327"/>
                    <a:pt x="858" y="176"/>
                  </a:cubicBezTo>
                  <a:cubicBezTo>
                    <a:pt x="651" y="0"/>
                    <a:pt x="339" y="25"/>
                    <a:pt x="163" y="232"/>
                  </a:cubicBezTo>
                  <a:cubicBezTo>
                    <a:pt x="0" y="424"/>
                    <a:pt x="9" y="706"/>
                    <a:pt x="176" y="886"/>
                  </a:cubicBezTo>
                  <a:cubicBezTo>
                    <a:pt x="189" y="901"/>
                    <a:pt x="203" y="914"/>
                    <a:pt x="219" y="927"/>
                  </a:cubicBezTo>
                  <a:cubicBezTo>
                    <a:pt x="235" y="942"/>
                    <a:pt x="253" y="955"/>
                    <a:pt x="271" y="966"/>
                  </a:cubicBezTo>
                  <a:cubicBezTo>
                    <a:pt x="292" y="980"/>
                    <a:pt x="313" y="991"/>
                    <a:pt x="335" y="1001"/>
                  </a:cubicBezTo>
                  <a:cubicBezTo>
                    <a:pt x="375" y="1019"/>
                    <a:pt x="417" y="1032"/>
                    <a:pt x="459" y="1038"/>
                  </a:cubicBezTo>
                  <a:cubicBezTo>
                    <a:pt x="462" y="1039"/>
                    <a:pt x="464" y="1039"/>
                    <a:pt x="467" y="1040"/>
                  </a:cubicBezTo>
                  <a:cubicBezTo>
                    <a:pt x="487" y="1042"/>
                    <a:pt x="507" y="1044"/>
                    <a:pt x="527" y="1045"/>
                  </a:cubicBezTo>
                  <a:cubicBezTo>
                    <a:pt x="535" y="1045"/>
                    <a:pt x="543" y="1045"/>
                    <a:pt x="551" y="1045"/>
                  </a:cubicBezTo>
                  <a:cubicBezTo>
                    <a:pt x="616" y="1043"/>
                    <a:pt x="681" y="1028"/>
                    <a:pt x="741" y="1001"/>
                  </a:cubicBezTo>
                  <a:cubicBezTo>
                    <a:pt x="742" y="1001"/>
                    <a:pt x="743" y="1000"/>
                    <a:pt x="744" y="1000"/>
                  </a:cubicBezTo>
                  <a:cubicBezTo>
                    <a:pt x="749" y="998"/>
                    <a:pt x="754" y="995"/>
                    <a:pt x="759" y="993"/>
                  </a:cubicBezTo>
                  <a:cubicBezTo>
                    <a:pt x="766" y="989"/>
                    <a:pt x="773" y="986"/>
                    <a:pt x="780" y="982"/>
                  </a:cubicBezTo>
                  <a:cubicBezTo>
                    <a:pt x="797" y="972"/>
                    <a:pt x="813" y="962"/>
                    <a:pt x="829" y="950"/>
                  </a:cubicBezTo>
                  <a:cubicBezTo>
                    <a:pt x="839" y="959"/>
                    <a:pt x="839" y="959"/>
                    <a:pt x="839" y="959"/>
                  </a:cubicBezTo>
                  <a:cubicBezTo>
                    <a:pt x="1334" y="1381"/>
                    <a:pt x="1334" y="1381"/>
                    <a:pt x="1334" y="1381"/>
                  </a:cubicBezTo>
                  <a:cubicBezTo>
                    <a:pt x="1383" y="1422"/>
                    <a:pt x="1455" y="1416"/>
                    <a:pt x="1496" y="1368"/>
                  </a:cubicBezTo>
                  <a:cubicBezTo>
                    <a:pt x="1537" y="1319"/>
                    <a:pt x="1532" y="1247"/>
                    <a:pt x="1483" y="1206"/>
                  </a:cubicBezTo>
                  <a:close/>
                  <a:moveTo>
                    <a:pt x="641" y="898"/>
                  </a:moveTo>
                  <a:cubicBezTo>
                    <a:pt x="635" y="900"/>
                    <a:pt x="629" y="902"/>
                    <a:pt x="623" y="903"/>
                  </a:cubicBezTo>
                  <a:cubicBezTo>
                    <a:pt x="599" y="909"/>
                    <a:pt x="574" y="912"/>
                    <a:pt x="549" y="913"/>
                  </a:cubicBezTo>
                  <a:cubicBezTo>
                    <a:pt x="542" y="913"/>
                    <a:pt x="536" y="913"/>
                    <a:pt x="529" y="913"/>
                  </a:cubicBezTo>
                  <a:cubicBezTo>
                    <a:pt x="449" y="911"/>
                    <a:pt x="370" y="883"/>
                    <a:pt x="304" y="827"/>
                  </a:cubicBezTo>
                  <a:cubicBezTo>
                    <a:pt x="298" y="822"/>
                    <a:pt x="293" y="817"/>
                    <a:pt x="288" y="812"/>
                  </a:cubicBezTo>
                  <a:cubicBezTo>
                    <a:pt x="266" y="791"/>
                    <a:pt x="247" y="767"/>
                    <a:pt x="231" y="742"/>
                  </a:cubicBezTo>
                  <a:cubicBezTo>
                    <a:pt x="151" y="612"/>
                    <a:pt x="159" y="440"/>
                    <a:pt x="263" y="318"/>
                  </a:cubicBezTo>
                  <a:cubicBezTo>
                    <a:pt x="392" y="166"/>
                    <a:pt x="621" y="148"/>
                    <a:pt x="773" y="277"/>
                  </a:cubicBezTo>
                  <a:cubicBezTo>
                    <a:pt x="885" y="372"/>
                    <a:pt x="924" y="521"/>
                    <a:pt x="885" y="654"/>
                  </a:cubicBezTo>
                  <a:cubicBezTo>
                    <a:pt x="879" y="675"/>
                    <a:pt x="871" y="695"/>
                    <a:pt x="861" y="714"/>
                  </a:cubicBezTo>
                  <a:cubicBezTo>
                    <a:pt x="857" y="722"/>
                    <a:pt x="853" y="730"/>
                    <a:pt x="848" y="738"/>
                  </a:cubicBezTo>
                  <a:cubicBezTo>
                    <a:pt x="838" y="755"/>
                    <a:pt x="827" y="771"/>
                    <a:pt x="814" y="786"/>
                  </a:cubicBezTo>
                  <a:cubicBezTo>
                    <a:pt x="794" y="809"/>
                    <a:pt x="773" y="828"/>
                    <a:pt x="750" y="845"/>
                  </a:cubicBezTo>
                  <a:cubicBezTo>
                    <a:pt x="717" y="869"/>
                    <a:pt x="680" y="887"/>
                    <a:pt x="641" y="898"/>
                  </a:cubicBezTo>
                  <a:close/>
                </a:path>
              </a:pathLst>
            </a:custGeom>
            <a:solidFill>
              <a:srgbClr val="00A0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152"/>
            <p:cNvSpPr>
              <a:spLocks noEditPoints="1"/>
            </p:cNvSpPr>
            <p:nvPr/>
          </p:nvSpPr>
          <p:spPr bwMode="auto">
            <a:xfrm>
              <a:off x="1803812" y="3208296"/>
              <a:ext cx="13083" cy="0"/>
            </a:xfrm>
            <a:custGeom>
              <a:avLst/>
              <a:gdLst>
                <a:gd name="T0" fmla="*/ 25 w 30"/>
                <a:gd name="T1" fmla="*/ 0 h 1"/>
                <a:gd name="T2" fmla="*/ 15 w 30"/>
                <a:gd name="T3" fmla="*/ 1 h 1"/>
                <a:gd name="T4" fmla="*/ 30 w 30"/>
                <a:gd name="T5" fmla="*/ 1 h 1"/>
                <a:gd name="T6" fmla="*/ 25 w 30"/>
                <a:gd name="T7" fmla="*/ 0 h 1"/>
                <a:gd name="T8" fmla="*/ 4 w 30"/>
                <a:gd name="T9" fmla="*/ 0 h 1"/>
                <a:gd name="T10" fmla="*/ 0 w 30"/>
                <a:gd name="T11" fmla="*/ 1 h 1"/>
                <a:gd name="T12" fmla="*/ 15 w 30"/>
                <a:gd name="T13" fmla="*/ 1 h 1"/>
                <a:gd name="T14" fmla="*/ 4 w 30"/>
                <a:gd name="T1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" h="1">
                  <a:moveTo>
                    <a:pt x="25" y="0"/>
                  </a:moveTo>
                  <a:cubicBezTo>
                    <a:pt x="22" y="0"/>
                    <a:pt x="18" y="1"/>
                    <a:pt x="15" y="1"/>
                  </a:cubicBezTo>
                  <a:cubicBezTo>
                    <a:pt x="30" y="1"/>
                    <a:pt x="30" y="1"/>
                    <a:pt x="30" y="1"/>
                  </a:cubicBezTo>
                  <a:cubicBezTo>
                    <a:pt x="28" y="0"/>
                    <a:pt x="27" y="0"/>
                    <a:pt x="25" y="0"/>
                  </a:cubicBezTo>
                  <a:moveTo>
                    <a:pt x="4" y="0"/>
                  </a:moveTo>
                  <a:cubicBezTo>
                    <a:pt x="3" y="0"/>
                    <a:pt x="1" y="0"/>
                    <a:pt x="0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1" y="1"/>
                    <a:pt x="7" y="0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Freeform 153"/>
            <p:cNvSpPr/>
            <p:nvPr/>
          </p:nvSpPr>
          <p:spPr bwMode="auto">
            <a:xfrm>
              <a:off x="1804819" y="3207290"/>
              <a:ext cx="10064" cy="1007"/>
            </a:xfrm>
            <a:custGeom>
              <a:avLst/>
              <a:gdLst>
                <a:gd name="T0" fmla="*/ 11 w 21"/>
                <a:gd name="T1" fmla="*/ 0 h 2"/>
                <a:gd name="T2" fmla="*/ 11 w 21"/>
                <a:gd name="T3" fmla="*/ 0 h 2"/>
                <a:gd name="T4" fmla="*/ 0 w 21"/>
                <a:gd name="T5" fmla="*/ 1 h 2"/>
                <a:gd name="T6" fmla="*/ 11 w 21"/>
                <a:gd name="T7" fmla="*/ 2 h 2"/>
                <a:gd name="T8" fmla="*/ 11 w 21"/>
                <a:gd name="T9" fmla="*/ 2 h 2"/>
                <a:gd name="T10" fmla="*/ 21 w 21"/>
                <a:gd name="T11" fmla="*/ 1 h 2"/>
                <a:gd name="T12" fmla="*/ 11 w 21"/>
                <a:gd name="T13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2">
                  <a:moveTo>
                    <a:pt x="11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7" y="0"/>
                    <a:pt x="3" y="0"/>
                    <a:pt x="0" y="1"/>
                  </a:cubicBezTo>
                  <a:cubicBezTo>
                    <a:pt x="3" y="1"/>
                    <a:pt x="7" y="2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4" y="2"/>
                    <a:pt x="18" y="1"/>
                    <a:pt x="21" y="1"/>
                  </a:cubicBezTo>
                  <a:cubicBezTo>
                    <a:pt x="18" y="0"/>
                    <a:pt x="14" y="0"/>
                    <a:pt x="11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Freeform 154"/>
            <p:cNvSpPr>
              <a:spLocks noEditPoints="1"/>
            </p:cNvSpPr>
            <p:nvPr/>
          </p:nvSpPr>
          <p:spPr bwMode="auto">
            <a:xfrm>
              <a:off x="1743429" y="3208296"/>
              <a:ext cx="14090" cy="0"/>
            </a:xfrm>
            <a:custGeom>
              <a:avLst/>
              <a:gdLst>
                <a:gd name="T0" fmla="*/ 4 w 30"/>
                <a:gd name="T1" fmla="*/ 0 h 1"/>
                <a:gd name="T2" fmla="*/ 0 w 30"/>
                <a:gd name="T3" fmla="*/ 1 h 1"/>
                <a:gd name="T4" fmla="*/ 15 w 30"/>
                <a:gd name="T5" fmla="*/ 1 h 1"/>
                <a:gd name="T6" fmla="*/ 4 w 30"/>
                <a:gd name="T7" fmla="*/ 0 h 1"/>
                <a:gd name="T8" fmla="*/ 26 w 30"/>
                <a:gd name="T9" fmla="*/ 0 h 1"/>
                <a:gd name="T10" fmla="*/ 15 w 30"/>
                <a:gd name="T11" fmla="*/ 1 h 1"/>
                <a:gd name="T12" fmla="*/ 30 w 30"/>
                <a:gd name="T13" fmla="*/ 1 h 1"/>
                <a:gd name="T14" fmla="*/ 26 w 30"/>
                <a:gd name="T1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" h="1">
                  <a:moveTo>
                    <a:pt x="4" y="0"/>
                  </a:moveTo>
                  <a:cubicBezTo>
                    <a:pt x="3" y="0"/>
                    <a:pt x="1" y="0"/>
                    <a:pt x="0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1" y="1"/>
                    <a:pt x="8" y="0"/>
                    <a:pt x="4" y="0"/>
                  </a:cubicBezTo>
                  <a:moveTo>
                    <a:pt x="26" y="0"/>
                  </a:moveTo>
                  <a:cubicBezTo>
                    <a:pt x="22" y="0"/>
                    <a:pt x="19" y="1"/>
                    <a:pt x="15" y="1"/>
                  </a:cubicBezTo>
                  <a:cubicBezTo>
                    <a:pt x="30" y="1"/>
                    <a:pt x="30" y="1"/>
                    <a:pt x="30" y="1"/>
                  </a:cubicBezTo>
                  <a:cubicBezTo>
                    <a:pt x="28" y="0"/>
                    <a:pt x="27" y="0"/>
                    <a:pt x="26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Freeform 155"/>
            <p:cNvSpPr/>
            <p:nvPr/>
          </p:nvSpPr>
          <p:spPr bwMode="auto">
            <a:xfrm>
              <a:off x="1745441" y="3207290"/>
              <a:ext cx="10064" cy="1007"/>
            </a:xfrm>
            <a:custGeom>
              <a:avLst/>
              <a:gdLst>
                <a:gd name="T0" fmla="*/ 11 w 22"/>
                <a:gd name="T1" fmla="*/ 0 h 2"/>
                <a:gd name="T2" fmla="*/ 11 w 22"/>
                <a:gd name="T3" fmla="*/ 0 h 2"/>
                <a:gd name="T4" fmla="*/ 0 w 22"/>
                <a:gd name="T5" fmla="*/ 1 h 2"/>
                <a:gd name="T6" fmla="*/ 11 w 22"/>
                <a:gd name="T7" fmla="*/ 2 h 2"/>
                <a:gd name="T8" fmla="*/ 11 w 22"/>
                <a:gd name="T9" fmla="*/ 2 h 2"/>
                <a:gd name="T10" fmla="*/ 22 w 22"/>
                <a:gd name="T11" fmla="*/ 1 h 2"/>
                <a:gd name="T12" fmla="*/ 11 w 22"/>
                <a:gd name="T13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">
                  <a:moveTo>
                    <a:pt x="11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7" y="0"/>
                    <a:pt x="4" y="0"/>
                    <a:pt x="0" y="1"/>
                  </a:cubicBezTo>
                  <a:cubicBezTo>
                    <a:pt x="4" y="1"/>
                    <a:pt x="7" y="2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5" y="2"/>
                    <a:pt x="18" y="1"/>
                    <a:pt x="22" y="1"/>
                  </a:cubicBezTo>
                  <a:cubicBezTo>
                    <a:pt x="18" y="0"/>
                    <a:pt x="15" y="0"/>
                    <a:pt x="11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pic>
        <p:nvPicPr>
          <p:cNvPr id="-2147482594" name="图片 -214748259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485" y="1417320"/>
            <a:ext cx="4157980" cy="18605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8370" y="654050"/>
            <a:ext cx="3919855" cy="2857500"/>
          </a:xfrm>
          <a:prstGeom prst="rect">
            <a:avLst/>
          </a:prstGeom>
        </p:spPr>
      </p:pic>
      <p:sp>
        <p:nvSpPr>
          <p:cNvPr id="100" name="文本框 99"/>
          <p:cNvSpPr txBox="1"/>
          <p:nvPr/>
        </p:nvSpPr>
        <p:spPr>
          <a:xfrm>
            <a:off x="4738370" y="3670935"/>
            <a:ext cx="3855085" cy="25273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zh-CN" sz="1050" b="0">
                <a:solidFill>
                  <a:srgbClr val="FF0000"/>
                </a:solidFill>
                <a:latin typeface="Times New Roman" panose="02020603050405020304" charset="0"/>
                <a:ea typeface="宋体" panose="02010600030101010101" pitchFamily="2" charset="-122"/>
              </a:rPr>
              <a:t>注</a:t>
            </a:r>
            <a:r>
              <a:rPr lang="en-US" altLang="zh-CN" sz="1050" b="0">
                <a:solidFill>
                  <a:srgbClr val="FF0000"/>
                </a:solidFill>
                <a:latin typeface="Times New Roman" panose="02020603050405020304" charset="0"/>
                <a:ea typeface="宋体" panose="02010600030101010101" pitchFamily="2" charset="-122"/>
              </a:rPr>
              <a:t>3</a:t>
            </a:r>
            <a:r>
              <a:rPr lang="zh-CN" sz="1050" b="0">
                <a:solidFill>
                  <a:srgbClr val="FF0000"/>
                </a:solidFill>
                <a:latin typeface="Times New Roman" panose="02020603050405020304" charset="0"/>
                <a:ea typeface="宋体" panose="02010600030101010101" pitchFamily="2" charset="-122"/>
              </a:rPr>
              <a:t>：已经安排报告的学生，则不允许移除</a:t>
            </a:r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70485" y="3511550"/>
            <a:ext cx="2794635" cy="25273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en-US" altLang="zh-CN" sz="1050" b="0">
                <a:solidFill>
                  <a:srgbClr val="FF0000"/>
                </a:solidFill>
                <a:latin typeface="Times New Roman" panose="02020603050405020304" charset="0"/>
                <a:ea typeface="宋体" panose="02010600030101010101" pitchFamily="2" charset="-122"/>
              </a:rPr>
              <a:t>  </a:t>
            </a:r>
            <a:r>
              <a:rPr lang="zh-CN" sz="1050" b="0">
                <a:solidFill>
                  <a:srgbClr val="FF0000"/>
                </a:solidFill>
                <a:latin typeface="Times New Roman" panose="02020603050405020304" charset="0"/>
                <a:ea typeface="宋体" panose="02010600030101010101" pitchFamily="2" charset="-122"/>
              </a:rPr>
              <a:t>注</a:t>
            </a:r>
            <a:r>
              <a:rPr lang="en-US" altLang="zh-CN" sz="1050" b="0">
                <a:solidFill>
                  <a:srgbClr val="FF0000"/>
                </a:solidFill>
                <a:latin typeface="Times New Roman" panose="02020603050405020304" charset="0"/>
                <a:ea typeface="宋体" panose="02010600030101010101" pitchFamily="2" charset="-122"/>
              </a:rPr>
              <a:t>1</a:t>
            </a:r>
            <a:r>
              <a:rPr lang="zh-CN" sz="1050" b="0">
                <a:solidFill>
                  <a:srgbClr val="FF0000"/>
                </a:solidFill>
                <a:latin typeface="Times New Roman" panose="02020603050405020304" charset="0"/>
                <a:ea typeface="宋体" panose="02010600030101010101" pitchFamily="2" charset="-122"/>
              </a:rPr>
              <a:t>：同一课程下实验组名称不能重复</a:t>
            </a:r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137795" y="3764280"/>
            <a:ext cx="3943985" cy="25273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zh-CN" sz="1050" b="0">
                <a:solidFill>
                  <a:srgbClr val="FF0000"/>
                </a:solidFill>
                <a:latin typeface="Times New Roman" panose="02020603050405020304" charset="0"/>
                <a:ea typeface="宋体" panose="02010600030101010101" pitchFamily="2" charset="-122"/>
              </a:rPr>
              <a:t>注</a:t>
            </a:r>
            <a:r>
              <a:rPr lang="en-US" altLang="zh-CN" sz="1050" b="0">
                <a:solidFill>
                  <a:srgbClr val="FF0000"/>
                </a:solidFill>
                <a:latin typeface="Times New Roman" panose="02020603050405020304" charset="0"/>
                <a:ea typeface="宋体" panose="02010600030101010101" pitchFamily="2" charset="-122"/>
              </a:rPr>
              <a:t>2</a:t>
            </a:r>
            <a:r>
              <a:rPr lang="zh-CN" sz="1050" b="0">
                <a:solidFill>
                  <a:srgbClr val="FF0000"/>
                </a:solidFill>
                <a:latin typeface="Times New Roman" panose="02020603050405020304" charset="0"/>
                <a:ea typeface="宋体" panose="02010600030101010101" pitchFamily="2" charset="-122"/>
              </a:rPr>
              <a:t>：实验模板已经分配当前活动学期的学生后，不能删除模板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1336675" y="313550"/>
            <a:ext cx="1571625" cy="340258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000" kern="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课程设置</a:t>
            </a:r>
            <a:endParaRPr lang="zh-CN" altLang="en-US" sz="2000" kern="1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7" name="标题 1"/>
          <p:cNvSpPr txBox="1"/>
          <p:nvPr/>
        </p:nvSpPr>
        <p:spPr>
          <a:xfrm>
            <a:off x="3603824" y="4533349"/>
            <a:ext cx="1614261" cy="2825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1800" kern="1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实验报告系统</a:t>
            </a:r>
            <a:endParaRPr lang="zh-CN" altLang="en-US" sz="1800" kern="1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201042" y="1155275"/>
            <a:ext cx="2504581" cy="3268663"/>
            <a:chOff x="6200775" y="38100"/>
            <a:chExt cx="5130801" cy="6696075"/>
          </a:xfrm>
        </p:grpSpPr>
        <p:sp>
          <p:nvSpPr>
            <p:cNvPr id="28" name="Freeform 6"/>
            <p:cNvSpPr/>
            <p:nvPr/>
          </p:nvSpPr>
          <p:spPr bwMode="auto">
            <a:xfrm>
              <a:off x="8869363" y="4670425"/>
              <a:ext cx="709613" cy="501650"/>
            </a:xfrm>
            <a:custGeom>
              <a:avLst/>
              <a:gdLst>
                <a:gd name="T0" fmla="*/ 94 w 298"/>
                <a:gd name="T1" fmla="*/ 211 h 211"/>
                <a:gd name="T2" fmla="*/ 128 w 298"/>
                <a:gd name="T3" fmla="*/ 211 h 211"/>
                <a:gd name="T4" fmla="*/ 204 w 298"/>
                <a:gd name="T5" fmla="*/ 211 h 211"/>
                <a:gd name="T6" fmla="*/ 298 w 298"/>
                <a:gd name="T7" fmla="*/ 124 h 211"/>
                <a:gd name="T8" fmla="*/ 298 w 298"/>
                <a:gd name="T9" fmla="*/ 117 h 211"/>
                <a:gd name="T10" fmla="*/ 298 w 298"/>
                <a:gd name="T11" fmla="*/ 86 h 211"/>
                <a:gd name="T12" fmla="*/ 298 w 298"/>
                <a:gd name="T13" fmla="*/ 0 h 211"/>
                <a:gd name="T14" fmla="*/ 204 w 298"/>
                <a:gd name="T15" fmla="*/ 0 h 211"/>
                <a:gd name="T16" fmla="*/ 170 w 298"/>
                <a:gd name="T17" fmla="*/ 0 h 211"/>
                <a:gd name="T18" fmla="*/ 94 w 298"/>
                <a:gd name="T19" fmla="*/ 0 h 211"/>
                <a:gd name="T20" fmla="*/ 0 w 298"/>
                <a:gd name="T21" fmla="*/ 86 h 211"/>
                <a:gd name="T22" fmla="*/ 0 w 298"/>
                <a:gd name="T23" fmla="*/ 93 h 211"/>
                <a:gd name="T24" fmla="*/ 0 w 298"/>
                <a:gd name="T25" fmla="*/ 124 h 211"/>
                <a:gd name="T26" fmla="*/ 0 w 298"/>
                <a:gd name="T27" fmla="*/ 211 h 211"/>
                <a:gd name="T28" fmla="*/ 94 w 298"/>
                <a:gd name="T29" fmla="*/ 211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98" h="211">
                  <a:moveTo>
                    <a:pt x="94" y="211"/>
                  </a:moveTo>
                  <a:cubicBezTo>
                    <a:pt x="128" y="211"/>
                    <a:pt x="128" y="211"/>
                    <a:pt x="128" y="211"/>
                  </a:cubicBezTo>
                  <a:cubicBezTo>
                    <a:pt x="204" y="211"/>
                    <a:pt x="204" y="211"/>
                    <a:pt x="204" y="211"/>
                  </a:cubicBezTo>
                  <a:cubicBezTo>
                    <a:pt x="256" y="211"/>
                    <a:pt x="298" y="172"/>
                    <a:pt x="298" y="124"/>
                  </a:cubicBezTo>
                  <a:cubicBezTo>
                    <a:pt x="298" y="117"/>
                    <a:pt x="298" y="117"/>
                    <a:pt x="298" y="117"/>
                  </a:cubicBezTo>
                  <a:cubicBezTo>
                    <a:pt x="298" y="86"/>
                    <a:pt x="298" y="86"/>
                    <a:pt x="298" y="86"/>
                  </a:cubicBezTo>
                  <a:cubicBezTo>
                    <a:pt x="298" y="0"/>
                    <a:pt x="298" y="0"/>
                    <a:pt x="298" y="0"/>
                  </a:cubicBezTo>
                  <a:cubicBezTo>
                    <a:pt x="204" y="0"/>
                    <a:pt x="204" y="0"/>
                    <a:pt x="204" y="0"/>
                  </a:cubicBezTo>
                  <a:cubicBezTo>
                    <a:pt x="170" y="0"/>
                    <a:pt x="170" y="0"/>
                    <a:pt x="170" y="0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42" y="0"/>
                    <a:pt x="0" y="39"/>
                    <a:pt x="0" y="86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124"/>
                    <a:pt x="0" y="124"/>
                    <a:pt x="0" y="124"/>
                  </a:cubicBezTo>
                  <a:cubicBezTo>
                    <a:pt x="0" y="211"/>
                    <a:pt x="0" y="211"/>
                    <a:pt x="0" y="211"/>
                  </a:cubicBezTo>
                  <a:lnTo>
                    <a:pt x="94" y="211"/>
                  </a:lnTo>
                  <a:close/>
                </a:path>
              </a:pathLst>
            </a:custGeom>
            <a:solidFill>
              <a:srgbClr val="9CA1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Freeform 7"/>
            <p:cNvSpPr/>
            <p:nvPr/>
          </p:nvSpPr>
          <p:spPr bwMode="auto">
            <a:xfrm>
              <a:off x="7869238" y="5129213"/>
              <a:ext cx="808038" cy="590550"/>
            </a:xfrm>
            <a:custGeom>
              <a:avLst/>
              <a:gdLst>
                <a:gd name="T0" fmla="*/ 108 w 339"/>
                <a:gd name="T1" fmla="*/ 0 h 248"/>
                <a:gd name="T2" fmla="*/ 146 w 339"/>
                <a:gd name="T3" fmla="*/ 0 h 248"/>
                <a:gd name="T4" fmla="*/ 232 w 339"/>
                <a:gd name="T5" fmla="*/ 0 h 248"/>
                <a:gd name="T6" fmla="*/ 339 w 339"/>
                <a:gd name="T7" fmla="*/ 101 h 248"/>
                <a:gd name="T8" fmla="*/ 339 w 339"/>
                <a:gd name="T9" fmla="*/ 110 h 248"/>
                <a:gd name="T10" fmla="*/ 339 w 339"/>
                <a:gd name="T11" fmla="*/ 146 h 248"/>
                <a:gd name="T12" fmla="*/ 339 w 339"/>
                <a:gd name="T13" fmla="*/ 248 h 248"/>
                <a:gd name="T14" fmla="*/ 232 w 339"/>
                <a:gd name="T15" fmla="*/ 248 h 248"/>
                <a:gd name="T16" fmla="*/ 193 w 339"/>
                <a:gd name="T17" fmla="*/ 248 h 248"/>
                <a:gd name="T18" fmla="*/ 108 w 339"/>
                <a:gd name="T19" fmla="*/ 248 h 248"/>
                <a:gd name="T20" fmla="*/ 0 w 339"/>
                <a:gd name="T21" fmla="*/ 146 h 248"/>
                <a:gd name="T22" fmla="*/ 0 w 339"/>
                <a:gd name="T23" fmla="*/ 138 h 248"/>
                <a:gd name="T24" fmla="*/ 0 w 339"/>
                <a:gd name="T25" fmla="*/ 101 h 248"/>
                <a:gd name="T26" fmla="*/ 0 w 339"/>
                <a:gd name="T27" fmla="*/ 0 h 248"/>
                <a:gd name="T28" fmla="*/ 108 w 339"/>
                <a:gd name="T29" fmla="*/ 0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39" h="248">
                  <a:moveTo>
                    <a:pt x="108" y="0"/>
                  </a:moveTo>
                  <a:cubicBezTo>
                    <a:pt x="146" y="0"/>
                    <a:pt x="146" y="0"/>
                    <a:pt x="146" y="0"/>
                  </a:cubicBezTo>
                  <a:cubicBezTo>
                    <a:pt x="232" y="0"/>
                    <a:pt x="232" y="0"/>
                    <a:pt x="232" y="0"/>
                  </a:cubicBezTo>
                  <a:cubicBezTo>
                    <a:pt x="291" y="0"/>
                    <a:pt x="339" y="45"/>
                    <a:pt x="339" y="101"/>
                  </a:cubicBezTo>
                  <a:cubicBezTo>
                    <a:pt x="339" y="110"/>
                    <a:pt x="339" y="110"/>
                    <a:pt x="339" y="110"/>
                  </a:cubicBezTo>
                  <a:cubicBezTo>
                    <a:pt x="339" y="146"/>
                    <a:pt x="339" y="146"/>
                    <a:pt x="339" y="146"/>
                  </a:cubicBezTo>
                  <a:cubicBezTo>
                    <a:pt x="339" y="248"/>
                    <a:pt x="339" y="248"/>
                    <a:pt x="339" y="248"/>
                  </a:cubicBezTo>
                  <a:cubicBezTo>
                    <a:pt x="232" y="248"/>
                    <a:pt x="232" y="248"/>
                    <a:pt x="232" y="248"/>
                  </a:cubicBezTo>
                  <a:cubicBezTo>
                    <a:pt x="193" y="248"/>
                    <a:pt x="193" y="248"/>
                    <a:pt x="193" y="248"/>
                  </a:cubicBezTo>
                  <a:cubicBezTo>
                    <a:pt x="108" y="248"/>
                    <a:pt x="108" y="248"/>
                    <a:pt x="108" y="248"/>
                  </a:cubicBezTo>
                  <a:cubicBezTo>
                    <a:pt x="49" y="248"/>
                    <a:pt x="0" y="202"/>
                    <a:pt x="0" y="146"/>
                  </a:cubicBezTo>
                  <a:cubicBezTo>
                    <a:pt x="0" y="138"/>
                    <a:pt x="0" y="138"/>
                    <a:pt x="0" y="138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08" y="0"/>
                  </a:lnTo>
                  <a:close/>
                </a:path>
              </a:pathLst>
            </a:custGeom>
            <a:solidFill>
              <a:srgbClr val="9CA1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Freeform 8"/>
            <p:cNvSpPr>
              <a:spLocks noEditPoints="1"/>
            </p:cNvSpPr>
            <p:nvPr/>
          </p:nvSpPr>
          <p:spPr bwMode="auto">
            <a:xfrm>
              <a:off x="6200775" y="1924050"/>
              <a:ext cx="2516188" cy="1355725"/>
            </a:xfrm>
            <a:custGeom>
              <a:avLst/>
              <a:gdLst>
                <a:gd name="T0" fmla="*/ 292 w 1057"/>
                <a:gd name="T1" fmla="*/ 498 h 569"/>
                <a:gd name="T2" fmla="*/ 0 w 1057"/>
                <a:gd name="T3" fmla="*/ 283 h 569"/>
                <a:gd name="T4" fmla="*/ 293 w 1057"/>
                <a:gd name="T5" fmla="*/ 70 h 569"/>
                <a:gd name="T6" fmla="*/ 528 w 1057"/>
                <a:gd name="T7" fmla="*/ 0 h 569"/>
                <a:gd name="T8" fmla="*/ 765 w 1057"/>
                <a:gd name="T9" fmla="*/ 71 h 569"/>
                <a:gd name="T10" fmla="*/ 1057 w 1057"/>
                <a:gd name="T11" fmla="*/ 286 h 569"/>
                <a:gd name="T12" fmla="*/ 763 w 1057"/>
                <a:gd name="T13" fmla="*/ 499 h 569"/>
                <a:gd name="T14" fmla="*/ 528 w 1057"/>
                <a:gd name="T15" fmla="*/ 569 h 569"/>
                <a:gd name="T16" fmla="*/ 528 w 1057"/>
                <a:gd name="T17" fmla="*/ 569 h 569"/>
                <a:gd name="T18" fmla="*/ 292 w 1057"/>
                <a:gd name="T19" fmla="*/ 498 h 569"/>
                <a:gd name="T20" fmla="*/ 762 w 1057"/>
                <a:gd name="T21" fmla="*/ 74 h 569"/>
                <a:gd name="T22" fmla="*/ 528 w 1057"/>
                <a:gd name="T23" fmla="*/ 3 h 569"/>
                <a:gd name="T24" fmla="*/ 296 w 1057"/>
                <a:gd name="T25" fmla="*/ 73 h 569"/>
                <a:gd name="T26" fmla="*/ 6 w 1057"/>
                <a:gd name="T27" fmla="*/ 283 h 569"/>
                <a:gd name="T28" fmla="*/ 295 w 1057"/>
                <a:gd name="T29" fmla="*/ 495 h 569"/>
                <a:gd name="T30" fmla="*/ 528 w 1057"/>
                <a:gd name="T31" fmla="*/ 566 h 569"/>
                <a:gd name="T32" fmla="*/ 528 w 1057"/>
                <a:gd name="T33" fmla="*/ 566 h 569"/>
                <a:gd name="T34" fmla="*/ 760 w 1057"/>
                <a:gd name="T35" fmla="*/ 496 h 569"/>
                <a:gd name="T36" fmla="*/ 1050 w 1057"/>
                <a:gd name="T37" fmla="*/ 286 h 569"/>
                <a:gd name="T38" fmla="*/ 762 w 1057"/>
                <a:gd name="T39" fmla="*/ 74 h 5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57" h="569">
                  <a:moveTo>
                    <a:pt x="292" y="498"/>
                  </a:moveTo>
                  <a:cubicBezTo>
                    <a:pt x="0" y="283"/>
                    <a:pt x="0" y="283"/>
                    <a:pt x="0" y="283"/>
                  </a:cubicBezTo>
                  <a:cubicBezTo>
                    <a:pt x="293" y="70"/>
                    <a:pt x="293" y="70"/>
                    <a:pt x="293" y="70"/>
                  </a:cubicBezTo>
                  <a:cubicBezTo>
                    <a:pt x="356" y="25"/>
                    <a:pt x="439" y="0"/>
                    <a:pt x="528" y="0"/>
                  </a:cubicBezTo>
                  <a:cubicBezTo>
                    <a:pt x="618" y="0"/>
                    <a:pt x="702" y="25"/>
                    <a:pt x="765" y="71"/>
                  </a:cubicBezTo>
                  <a:cubicBezTo>
                    <a:pt x="1057" y="286"/>
                    <a:pt x="1057" y="286"/>
                    <a:pt x="1057" y="286"/>
                  </a:cubicBezTo>
                  <a:cubicBezTo>
                    <a:pt x="763" y="499"/>
                    <a:pt x="763" y="499"/>
                    <a:pt x="763" y="499"/>
                  </a:cubicBezTo>
                  <a:cubicBezTo>
                    <a:pt x="701" y="544"/>
                    <a:pt x="617" y="569"/>
                    <a:pt x="528" y="569"/>
                  </a:cubicBezTo>
                  <a:cubicBezTo>
                    <a:pt x="528" y="569"/>
                    <a:pt x="528" y="569"/>
                    <a:pt x="528" y="569"/>
                  </a:cubicBezTo>
                  <a:cubicBezTo>
                    <a:pt x="438" y="569"/>
                    <a:pt x="355" y="544"/>
                    <a:pt x="292" y="498"/>
                  </a:cubicBezTo>
                  <a:close/>
                  <a:moveTo>
                    <a:pt x="762" y="74"/>
                  </a:moveTo>
                  <a:cubicBezTo>
                    <a:pt x="700" y="28"/>
                    <a:pt x="617" y="3"/>
                    <a:pt x="528" y="3"/>
                  </a:cubicBezTo>
                  <a:cubicBezTo>
                    <a:pt x="441" y="3"/>
                    <a:pt x="358" y="28"/>
                    <a:pt x="296" y="73"/>
                  </a:cubicBezTo>
                  <a:cubicBezTo>
                    <a:pt x="6" y="283"/>
                    <a:pt x="6" y="283"/>
                    <a:pt x="6" y="283"/>
                  </a:cubicBezTo>
                  <a:cubicBezTo>
                    <a:pt x="295" y="495"/>
                    <a:pt x="295" y="495"/>
                    <a:pt x="295" y="495"/>
                  </a:cubicBezTo>
                  <a:cubicBezTo>
                    <a:pt x="357" y="541"/>
                    <a:pt x="440" y="566"/>
                    <a:pt x="528" y="566"/>
                  </a:cubicBezTo>
                  <a:cubicBezTo>
                    <a:pt x="528" y="566"/>
                    <a:pt x="528" y="566"/>
                    <a:pt x="528" y="566"/>
                  </a:cubicBezTo>
                  <a:cubicBezTo>
                    <a:pt x="616" y="566"/>
                    <a:pt x="698" y="541"/>
                    <a:pt x="760" y="496"/>
                  </a:cubicBezTo>
                  <a:cubicBezTo>
                    <a:pt x="1050" y="286"/>
                    <a:pt x="1050" y="286"/>
                    <a:pt x="1050" y="286"/>
                  </a:cubicBezTo>
                  <a:lnTo>
                    <a:pt x="762" y="74"/>
                  </a:lnTo>
                  <a:close/>
                </a:path>
              </a:pathLst>
            </a:custGeom>
            <a:solidFill>
              <a:srgbClr val="56BF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Freeform 9"/>
            <p:cNvSpPr>
              <a:spLocks noEditPoints="1"/>
            </p:cNvSpPr>
            <p:nvPr/>
          </p:nvSpPr>
          <p:spPr bwMode="auto">
            <a:xfrm>
              <a:off x="6383338" y="1917700"/>
              <a:ext cx="2333625" cy="1371600"/>
            </a:xfrm>
            <a:custGeom>
              <a:avLst/>
              <a:gdLst>
                <a:gd name="T0" fmla="*/ 270 w 980"/>
                <a:gd name="T1" fmla="*/ 504 h 576"/>
                <a:gd name="T2" fmla="*/ 0 w 980"/>
                <a:gd name="T3" fmla="*/ 288 h 576"/>
                <a:gd name="T4" fmla="*/ 271 w 980"/>
                <a:gd name="T5" fmla="*/ 72 h 576"/>
                <a:gd name="T6" fmla="*/ 490 w 980"/>
                <a:gd name="T7" fmla="*/ 0 h 576"/>
                <a:gd name="T8" fmla="*/ 709 w 980"/>
                <a:gd name="T9" fmla="*/ 73 h 576"/>
                <a:gd name="T10" fmla="*/ 980 w 980"/>
                <a:gd name="T11" fmla="*/ 289 h 576"/>
                <a:gd name="T12" fmla="*/ 708 w 980"/>
                <a:gd name="T13" fmla="*/ 504 h 576"/>
                <a:gd name="T14" fmla="*/ 490 w 980"/>
                <a:gd name="T15" fmla="*/ 576 h 576"/>
                <a:gd name="T16" fmla="*/ 490 w 980"/>
                <a:gd name="T17" fmla="*/ 576 h 576"/>
                <a:gd name="T18" fmla="*/ 270 w 980"/>
                <a:gd name="T19" fmla="*/ 504 h 576"/>
                <a:gd name="T20" fmla="*/ 701 w 980"/>
                <a:gd name="T21" fmla="*/ 79 h 576"/>
                <a:gd name="T22" fmla="*/ 490 w 980"/>
                <a:gd name="T23" fmla="*/ 10 h 576"/>
                <a:gd name="T24" fmla="*/ 280 w 980"/>
                <a:gd name="T25" fmla="*/ 79 h 576"/>
                <a:gd name="T26" fmla="*/ 17 w 980"/>
                <a:gd name="T27" fmla="*/ 288 h 576"/>
                <a:gd name="T28" fmla="*/ 279 w 980"/>
                <a:gd name="T29" fmla="*/ 497 h 576"/>
                <a:gd name="T30" fmla="*/ 490 w 980"/>
                <a:gd name="T31" fmla="*/ 567 h 576"/>
                <a:gd name="T32" fmla="*/ 490 w 980"/>
                <a:gd name="T33" fmla="*/ 567 h 576"/>
                <a:gd name="T34" fmla="*/ 699 w 980"/>
                <a:gd name="T35" fmla="*/ 497 h 576"/>
                <a:gd name="T36" fmla="*/ 962 w 980"/>
                <a:gd name="T37" fmla="*/ 289 h 576"/>
                <a:gd name="T38" fmla="*/ 701 w 980"/>
                <a:gd name="T39" fmla="*/ 79 h 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980" h="576">
                  <a:moveTo>
                    <a:pt x="270" y="504"/>
                  </a:moveTo>
                  <a:cubicBezTo>
                    <a:pt x="0" y="288"/>
                    <a:pt x="0" y="288"/>
                    <a:pt x="0" y="288"/>
                  </a:cubicBezTo>
                  <a:cubicBezTo>
                    <a:pt x="271" y="72"/>
                    <a:pt x="271" y="72"/>
                    <a:pt x="271" y="72"/>
                  </a:cubicBezTo>
                  <a:cubicBezTo>
                    <a:pt x="330" y="26"/>
                    <a:pt x="407" y="1"/>
                    <a:pt x="490" y="0"/>
                  </a:cubicBezTo>
                  <a:cubicBezTo>
                    <a:pt x="573" y="0"/>
                    <a:pt x="651" y="26"/>
                    <a:pt x="709" y="73"/>
                  </a:cubicBezTo>
                  <a:cubicBezTo>
                    <a:pt x="980" y="289"/>
                    <a:pt x="980" y="289"/>
                    <a:pt x="980" y="289"/>
                  </a:cubicBezTo>
                  <a:cubicBezTo>
                    <a:pt x="708" y="504"/>
                    <a:pt x="708" y="504"/>
                    <a:pt x="708" y="504"/>
                  </a:cubicBezTo>
                  <a:cubicBezTo>
                    <a:pt x="650" y="551"/>
                    <a:pt x="572" y="576"/>
                    <a:pt x="490" y="576"/>
                  </a:cubicBezTo>
                  <a:cubicBezTo>
                    <a:pt x="490" y="576"/>
                    <a:pt x="490" y="576"/>
                    <a:pt x="490" y="576"/>
                  </a:cubicBezTo>
                  <a:cubicBezTo>
                    <a:pt x="406" y="576"/>
                    <a:pt x="328" y="551"/>
                    <a:pt x="270" y="504"/>
                  </a:cubicBezTo>
                  <a:close/>
                  <a:moveTo>
                    <a:pt x="701" y="79"/>
                  </a:moveTo>
                  <a:cubicBezTo>
                    <a:pt x="645" y="35"/>
                    <a:pt x="570" y="10"/>
                    <a:pt x="490" y="10"/>
                  </a:cubicBezTo>
                  <a:cubicBezTo>
                    <a:pt x="410" y="10"/>
                    <a:pt x="336" y="35"/>
                    <a:pt x="280" y="79"/>
                  </a:cubicBezTo>
                  <a:cubicBezTo>
                    <a:pt x="17" y="288"/>
                    <a:pt x="17" y="288"/>
                    <a:pt x="17" y="288"/>
                  </a:cubicBezTo>
                  <a:cubicBezTo>
                    <a:pt x="279" y="497"/>
                    <a:pt x="279" y="497"/>
                    <a:pt x="279" y="497"/>
                  </a:cubicBezTo>
                  <a:cubicBezTo>
                    <a:pt x="335" y="542"/>
                    <a:pt x="409" y="567"/>
                    <a:pt x="490" y="567"/>
                  </a:cubicBezTo>
                  <a:cubicBezTo>
                    <a:pt x="490" y="567"/>
                    <a:pt x="490" y="567"/>
                    <a:pt x="490" y="567"/>
                  </a:cubicBezTo>
                  <a:cubicBezTo>
                    <a:pt x="569" y="566"/>
                    <a:pt x="643" y="542"/>
                    <a:pt x="699" y="497"/>
                  </a:cubicBezTo>
                  <a:cubicBezTo>
                    <a:pt x="962" y="289"/>
                    <a:pt x="962" y="289"/>
                    <a:pt x="962" y="289"/>
                  </a:cubicBezTo>
                  <a:lnTo>
                    <a:pt x="701" y="79"/>
                  </a:lnTo>
                  <a:close/>
                </a:path>
              </a:pathLst>
            </a:custGeom>
            <a:solidFill>
              <a:srgbClr val="56BF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" name="Freeform 10"/>
            <p:cNvSpPr>
              <a:spLocks noEditPoints="1"/>
            </p:cNvSpPr>
            <p:nvPr/>
          </p:nvSpPr>
          <p:spPr bwMode="auto">
            <a:xfrm>
              <a:off x="6545263" y="1909763"/>
              <a:ext cx="2171700" cy="1385888"/>
            </a:xfrm>
            <a:custGeom>
              <a:avLst/>
              <a:gdLst>
                <a:gd name="T0" fmla="*/ 251 w 912"/>
                <a:gd name="T1" fmla="*/ 509 h 582"/>
                <a:gd name="T2" fmla="*/ 0 w 912"/>
                <a:gd name="T3" fmla="*/ 290 h 582"/>
                <a:gd name="T4" fmla="*/ 253 w 912"/>
                <a:gd name="T5" fmla="*/ 73 h 582"/>
                <a:gd name="T6" fmla="*/ 456 w 912"/>
                <a:gd name="T7" fmla="*/ 0 h 582"/>
                <a:gd name="T8" fmla="*/ 661 w 912"/>
                <a:gd name="T9" fmla="*/ 73 h 582"/>
                <a:gd name="T10" fmla="*/ 912 w 912"/>
                <a:gd name="T11" fmla="*/ 292 h 582"/>
                <a:gd name="T12" fmla="*/ 659 w 912"/>
                <a:gd name="T13" fmla="*/ 509 h 582"/>
                <a:gd name="T14" fmla="*/ 456 w 912"/>
                <a:gd name="T15" fmla="*/ 582 h 582"/>
                <a:gd name="T16" fmla="*/ 456 w 912"/>
                <a:gd name="T17" fmla="*/ 582 h 582"/>
                <a:gd name="T18" fmla="*/ 251 w 912"/>
                <a:gd name="T19" fmla="*/ 509 h 582"/>
                <a:gd name="T20" fmla="*/ 647 w 912"/>
                <a:gd name="T21" fmla="*/ 84 h 582"/>
                <a:gd name="T22" fmla="*/ 456 w 912"/>
                <a:gd name="T23" fmla="*/ 16 h 582"/>
                <a:gd name="T24" fmla="*/ 266 w 912"/>
                <a:gd name="T25" fmla="*/ 84 h 582"/>
                <a:gd name="T26" fmla="*/ 26 w 912"/>
                <a:gd name="T27" fmla="*/ 291 h 582"/>
                <a:gd name="T28" fmla="*/ 264 w 912"/>
                <a:gd name="T29" fmla="*/ 498 h 582"/>
                <a:gd name="T30" fmla="*/ 456 w 912"/>
                <a:gd name="T31" fmla="*/ 566 h 582"/>
                <a:gd name="T32" fmla="*/ 456 w 912"/>
                <a:gd name="T33" fmla="*/ 566 h 582"/>
                <a:gd name="T34" fmla="*/ 646 w 912"/>
                <a:gd name="T35" fmla="*/ 498 h 582"/>
                <a:gd name="T36" fmla="*/ 885 w 912"/>
                <a:gd name="T37" fmla="*/ 292 h 582"/>
                <a:gd name="T38" fmla="*/ 647 w 912"/>
                <a:gd name="T39" fmla="*/ 84 h 5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912" h="582">
                  <a:moveTo>
                    <a:pt x="251" y="509"/>
                  </a:moveTo>
                  <a:cubicBezTo>
                    <a:pt x="0" y="290"/>
                    <a:pt x="0" y="290"/>
                    <a:pt x="0" y="290"/>
                  </a:cubicBezTo>
                  <a:cubicBezTo>
                    <a:pt x="253" y="73"/>
                    <a:pt x="253" y="73"/>
                    <a:pt x="253" y="73"/>
                  </a:cubicBezTo>
                  <a:cubicBezTo>
                    <a:pt x="307" y="26"/>
                    <a:pt x="379" y="0"/>
                    <a:pt x="456" y="0"/>
                  </a:cubicBezTo>
                  <a:cubicBezTo>
                    <a:pt x="534" y="0"/>
                    <a:pt x="606" y="26"/>
                    <a:pt x="661" y="73"/>
                  </a:cubicBezTo>
                  <a:cubicBezTo>
                    <a:pt x="912" y="292"/>
                    <a:pt x="912" y="292"/>
                    <a:pt x="912" y="292"/>
                  </a:cubicBezTo>
                  <a:cubicBezTo>
                    <a:pt x="659" y="509"/>
                    <a:pt x="659" y="509"/>
                    <a:pt x="659" y="509"/>
                  </a:cubicBezTo>
                  <a:cubicBezTo>
                    <a:pt x="605" y="556"/>
                    <a:pt x="533" y="582"/>
                    <a:pt x="456" y="582"/>
                  </a:cubicBezTo>
                  <a:cubicBezTo>
                    <a:pt x="456" y="582"/>
                    <a:pt x="456" y="582"/>
                    <a:pt x="456" y="582"/>
                  </a:cubicBezTo>
                  <a:cubicBezTo>
                    <a:pt x="378" y="582"/>
                    <a:pt x="306" y="556"/>
                    <a:pt x="251" y="509"/>
                  </a:cubicBezTo>
                  <a:close/>
                  <a:moveTo>
                    <a:pt x="647" y="84"/>
                  </a:moveTo>
                  <a:cubicBezTo>
                    <a:pt x="597" y="40"/>
                    <a:pt x="529" y="16"/>
                    <a:pt x="456" y="16"/>
                  </a:cubicBezTo>
                  <a:cubicBezTo>
                    <a:pt x="384" y="16"/>
                    <a:pt x="316" y="40"/>
                    <a:pt x="266" y="84"/>
                  </a:cubicBezTo>
                  <a:cubicBezTo>
                    <a:pt x="26" y="291"/>
                    <a:pt x="26" y="291"/>
                    <a:pt x="26" y="291"/>
                  </a:cubicBezTo>
                  <a:cubicBezTo>
                    <a:pt x="264" y="498"/>
                    <a:pt x="264" y="498"/>
                    <a:pt x="264" y="498"/>
                  </a:cubicBezTo>
                  <a:cubicBezTo>
                    <a:pt x="315" y="542"/>
                    <a:pt x="383" y="566"/>
                    <a:pt x="456" y="566"/>
                  </a:cubicBezTo>
                  <a:cubicBezTo>
                    <a:pt x="456" y="566"/>
                    <a:pt x="456" y="566"/>
                    <a:pt x="456" y="566"/>
                  </a:cubicBezTo>
                  <a:cubicBezTo>
                    <a:pt x="528" y="566"/>
                    <a:pt x="595" y="542"/>
                    <a:pt x="646" y="498"/>
                  </a:cubicBezTo>
                  <a:cubicBezTo>
                    <a:pt x="885" y="292"/>
                    <a:pt x="885" y="292"/>
                    <a:pt x="885" y="292"/>
                  </a:cubicBezTo>
                  <a:lnTo>
                    <a:pt x="647" y="84"/>
                  </a:lnTo>
                  <a:close/>
                </a:path>
              </a:pathLst>
            </a:custGeom>
            <a:solidFill>
              <a:srgbClr val="56BF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Freeform 11"/>
            <p:cNvSpPr>
              <a:spLocks noEditPoints="1"/>
            </p:cNvSpPr>
            <p:nvPr/>
          </p:nvSpPr>
          <p:spPr bwMode="auto">
            <a:xfrm>
              <a:off x="6700838" y="1903413"/>
              <a:ext cx="2016125" cy="1400175"/>
            </a:xfrm>
            <a:custGeom>
              <a:avLst/>
              <a:gdLst>
                <a:gd name="T0" fmla="*/ 233 w 847"/>
                <a:gd name="T1" fmla="*/ 514 h 588"/>
                <a:gd name="T2" fmla="*/ 0 w 847"/>
                <a:gd name="T3" fmla="*/ 293 h 588"/>
                <a:gd name="T4" fmla="*/ 235 w 847"/>
                <a:gd name="T5" fmla="*/ 73 h 588"/>
                <a:gd name="T6" fmla="*/ 424 w 847"/>
                <a:gd name="T7" fmla="*/ 0 h 588"/>
                <a:gd name="T8" fmla="*/ 614 w 847"/>
                <a:gd name="T9" fmla="*/ 74 h 588"/>
                <a:gd name="T10" fmla="*/ 847 w 847"/>
                <a:gd name="T11" fmla="*/ 295 h 588"/>
                <a:gd name="T12" fmla="*/ 612 w 847"/>
                <a:gd name="T13" fmla="*/ 515 h 588"/>
                <a:gd name="T14" fmla="*/ 423 w 847"/>
                <a:gd name="T15" fmla="*/ 588 h 588"/>
                <a:gd name="T16" fmla="*/ 423 w 847"/>
                <a:gd name="T17" fmla="*/ 588 h 588"/>
                <a:gd name="T18" fmla="*/ 233 w 847"/>
                <a:gd name="T19" fmla="*/ 514 h 588"/>
                <a:gd name="T20" fmla="*/ 597 w 847"/>
                <a:gd name="T21" fmla="*/ 90 h 588"/>
                <a:gd name="T22" fmla="*/ 424 w 847"/>
                <a:gd name="T23" fmla="*/ 22 h 588"/>
                <a:gd name="T24" fmla="*/ 251 w 847"/>
                <a:gd name="T25" fmla="*/ 89 h 588"/>
                <a:gd name="T26" fmla="*/ 34 w 847"/>
                <a:gd name="T27" fmla="*/ 294 h 588"/>
                <a:gd name="T28" fmla="*/ 250 w 847"/>
                <a:gd name="T29" fmla="*/ 498 h 588"/>
                <a:gd name="T30" fmla="*/ 423 w 847"/>
                <a:gd name="T31" fmla="*/ 566 h 588"/>
                <a:gd name="T32" fmla="*/ 423 w 847"/>
                <a:gd name="T33" fmla="*/ 566 h 588"/>
                <a:gd name="T34" fmla="*/ 596 w 847"/>
                <a:gd name="T35" fmla="*/ 499 h 588"/>
                <a:gd name="T36" fmla="*/ 813 w 847"/>
                <a:gd name="T37" fmla="*/ 295 h 588"/>
                <a:gd name="T38" fmla="*/ 597 w 847"/>
                <a:gd name="T39" fmla="*/ 90 h 5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47" h="588">
                  <a:moveTo>
                    <a:pt x="233" y="514"/>
                  </a:moveTo>
                  <a:cubicBezTo>
                    <a:pt x="0" y="293"/>
                    <a:pt x="0" y="293"/>
                    <a:pt x="0" y="293"/>
                  </a:cubicBezTo>
                  <a:cubicBezTo>
                    <a:pt x="235" y="73"/>
                    <a:pt x="235" y="73"/>
                    <a:pt x="235" y="73"/>
                  </a:cubicBezTo>
                  <a:cubicBezTo>
                    <a:pt x="285" y="26"/>
                    <a:pt x="352" y="0"/>
                    <a:pt x="424" y="0"/>
                  </a:cubicBezTo>
                  <a:cubicBezTo>
                    <a:pt x="496" y="0"/>
                    <a:pt x="563" y="26"/>
                    <a:pt x="614" y="74"/>
                  </a:cubicBezTo>
                  <a:cubicBezTo>
                    <a:pt x="847" y="295"/>
                    <a:pt x="847" y="295"/>
                    <a:pt x="847" y="295"/>
                  </a:cubicBezTo>
                  <a:cubicBezTo>
                    <a:pt x="612" y="515"/>
                    <a:pt x="612" y="515"/>
                    <a:pt x="612" y="515"/>
                  </a:cubicBezTo>
                  <a:cubicBezTo>
                    <a:pt x="562" y="562"/>
                    <a:pt x="495" y="588"/>
                    <a:pt x="423" y="588"/>
                  </a:cubicBezTo>
                  <a:cubicBezTo>
                    <a:pt x="423" y="588"/>
                    <a:pt x="423" y="588"/>
                    <a:pt x="423" y="588"/>
                  </a:cubicBezTo>
                  <a:cubicBezTo>
                    <a:pt x="351" y="588"/>
                    <a:pt x="284" y="562"/>
                    <a:pt x="233" y="514"/>
                  </a:cubicBezTo>
                  <a:close/>
                  <a:moveTo>
                    <a:pt x="597" y="90"/>
                  </a:moveTo>
                  <a:cubicBezTo>
                    <a:pt x="551" y="46"/>
                    <a:pt x="489" y="22"/>
                    <a:pt x="424" y="22"/>
                  </a:cubicBezTo>
                  <a:cubicBezTo>
                    <a:pt x="358" y="22"/>
                    <a:pt x="297" y="46"/>
                    <a:pt x="251" y="89"/>
                  </a:cubicBezTo>
                  <a:cubicBezTo>
                    <a:pt x="34" y="294"/>
                    <a:pt x="34" y="294"/>
                    <a:pt x="34" y="294"/>
                  </a:cubicBezTo>
                  <a:cubicBezTo>
                    <a:pt x="250" y="498"/>
                    <a:pt x="250" y="498"/>
                    <a:pt x="250" y="498"/>
                  </a:cubicBezTo>
                  <a:cubicBezTo>
                    <a:pt x="296" y="542"/>
                    <a:pt x="358" y="566"/>
                    <a:pt x="423" y="566"/>
                  </a:cubicBezTo>
                  <a:cubicBezTo>
                    <a:pt x="423" y="566"/>
                    <a:pt x="423" y="566"/>
                    <a:pt x="423" y="566"/>
                  </a:cubicBezTo>
                  <a:cubicBezTo>
                    <a:pt x="489" y="566"/>
                    <a:pt x="550" y="542"/>
                    <a:pt x="596" y="499"/>
                  </a:cubicBezTo>
                  <a:cubicBezTo>
                    <a:pt x="813" y="295"/>
                    <a:pt x="813" y="295"/>
                    <a:pt x="813" y="295"/>
                  </a:cubicBezTo>
                  <a:lnTo>
                    <a:pt x="597" y="90"/>
                  </a:lnTo>
                  <a:close/>
                </a:path>
              </a:pathLst>
            </a:custGeom>
            <a:solidFill>
              <a:srgbClr val="56BF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Freeform 12"/>
            <p:cNvSpPr/>
            <p:nvPr/>
          </p:nvSpPr>
          <p:spPr bwMode="auto">
            <a:xfrm>
              <a:off x="6858000" y="1908175"/>
              <a:ext cx="1890713" cy="1392238"/>
            </a:xfrm>
            <a:custGeom>
              <a:avLst/>
              <a:gdLst>
                <a:gd name="T0" fmla="*/ 397 w 794"/>
                <a:gd name="T1" fmla="*/ 585 h 585"/>
                <a:gd name="T2" fmla="*/ 219 w 794"/>
                <a:gd name="T3" fmla="*/ 511 h 585"/>
                <a:gd name="T4" fmla="*/ 0 w 794"/>
                <a:gd name="T5" fmla="*/ 291 h 585"/>
                <a:gd name="T6" fmla="*/ 220 w 794"/>
                <a:gd name="T7" fmla="*/ 72 h 585"/>
                <a:gd name="T8" fmla="*/ 397 w 794"/>
                <a:gd name="T9" fmla="*/ 0 h 585"/>
                <a:gd name="T10" fmla="*/ 575 w 794"/>
                <a:gd name="T11" fmla="*/ 73 h 585"/>
                <a:gd name="T12" fmla="*/ 794 w 794"/>
                <a:gd name="T13" fmla="*/ 293 h 585"/>
                <a:gd name="T14" fmla="*/ 574 w 794"/>
                <a:gd name="T15" fmla="*/ 512 h 585"/>
                <a:gd name="T16" fmla="*/ 397 w 794"/>
                <a:gd name="T17" fmla="*/ 585 h 5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94" h="585">
                  <a:moveTo>
                    <a:pt x="397" y="585"/>
                  </a:moveTo>
                  <a:cubicBezTo>
                    <a:pt x="329" y="585"/>
                    <a:pt x="266" y="558"/>
                    <a:pt x="219" y="511"/>
                  </a:cubicBezTo>
                  <a:cubicBezTo>
                    <a:pt x="0" y="291"/>
                    <a:pt x="0" y="291"/>
                    <a:pt x="0" y="291"/>
                  </a:cubicBezTo>
                  <a:cubicBezTo>
                    <a:pt x="220" y="72"/>
                    <a:pt x="220" y="72"/>
                    <a:pt x="220" y="72"/>
                  </a:cubicBezTo>
                  <a:cubicBezTo>
                    <a:pt x="267" y="25"/>
                    <a:pt x="330" y="0"/>
                    <a:pt x="397" y="0"/>
                  </a:cubicBezTo>
                  <a:cubicBezTo>
                    <a:pt x="465" y="0"/>
                    <a:pt x="528" y="26"/>
                    <a:pt x="575" y="73"/>
                  </a:cubicBezTo>
                  <a:cubicBezTo>
                    <a:pt x="794" y="293"/>
                    <a:pt x="794" y="293"/>
                    <a:pt x="794" y="293"/>
                  </a:cubicBezTo>
                  <a:cubicBezTo>
                    <a:pt x="574" y="512"/>
                    <a:pt x="574" y="512"/>
                    <a:pt x="574" y="512"/>
                  </a:cubicBezTo>
                  <a:cubicBezTo>
                    <a:pt x="527" y="559"/>
                    <a:pt x="464" y="585"/>
                    <a:pt x="397" y="58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Freeform 13"/>
            <p:cNvSpPr/>
            <p:nvPr/>
          </p:nvSpPr>
          <p:spPr bwMode="auto">
            <a:xfrm>
              <a:off x="6891338" y="1871663"/>
              <a:ext cx="1825625" cy="1462088"/>
            </a:xfrm>
            <a:custGeom>
              <a:avLst/>
              <a:gdLst>
                <a:gd name="T0" fmla="*/ 171 w 767"/>
                <a:gd name="T1" fmla="*/ 135 h 614"/>
                <a:gd name="T2" fmla="*/ 213 w 767"/>
                <a:gd name="T3" fmla="*/ 94 h 614"/>
                <a:gd name="T4" fmla="*/ 555 w 767"/>
                <a:gd name="T5" fmla="*/ 95 h 614"/>
                <a:gd name="T6" fmla="*/ 596 w 767"/>
                <a:gd name="T7" fmla="*/ 137 h 614"/>
                <a:gd name="T8" fmla="*/ 767 w 767"/>
                <a:gd name="T9" fmla="*/ 308 h 614"/>
                <a:gd name="T10" fmla="*/ 595 w 767"/>
                <a:gd name="T11" fmla="*/ 479 h 614"/>
                <a:gd name="T12" fmla="*/ 554 w 767"/>
                <a:gd name="T13" fmla="*/ 520 h 614"/>
                <a:gd name="T14" fmla="*/ 211 w 767"/>
                <a:gd name="T15" fmla="*/ 519 h 614"/>
                <a:gd name="T16" fmla="*/ 170 w 767"/>
                <a:gd name="T17" fmla="*/ 478 h 614"/>
                <a:gd name="T18" fmla="*/ 0 w 767"/>
                <a:gd name="T19" fmla="*/ 306 h 614"/>
                <a:gd name="T20" fmla="*/ 171 w 767"/>
                <a:gd name="T21" fmla="*/ 135 h 6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67" h="614">
                  <a:moveTo>
                    <a:pt x="171" y="135"/>
                  </a:moveTo>
                  <a:cubicBezTo>
                    <a:pt x="213" y="94"/>
                    <a:pt x="213" y="94"/>
                    <a:pt x="213" y="94"/>
                  </a:cubicBezTo>
                  <a:cubicBezTo>
                    <a:pt x="307" y="0"/>
                    <a:pt x="461" y="1"/>
                    <a:pt x="555" y="95"/>
                  </a:cubicBezTo>
                  <a:cubicBezTo>
                    <a:pt x="596" y="137"/>
                    <a:pt x="596" y="137"/>
                    <a:pt x="596" y="137"/>
                  </a:cubicBezTo>
                  <a:cubicBezTo>
                    <a:pt x="767" y="308"/>
                    <a:pt x="767" y="308"/>
                    <a:pt x="767" y="308"/>
                  </a:cubicBezTo>
                  <a:cubicBezTo>
                    <a:pt x="595" y="479"/>
                    <a:pt x="595" y="479"/>
                    <a:pt x="595" y="479"/>
                  </a:cubicBezTo>
                  <a:cubicBezTo>
                    <a:pt x="554" y="520"/>
                    <a:pt x="554" y="520"/>
                    <a:pt x="554" y="520"/>
                  </a:cubicBezTo>
                  <a:cubicBezTo>
                    <a:pt x="459" y="614"/>
                    <a:pt x="305" y="613"/>
                    <a:pt x="211" y="519"/>
                  </a:cubicBezTo>
                  <a:cubicBezTo>
                    <a:pt x="170" y="478"/>
                    <a:pt x="170" y="478"/>
                    <a:pt x="170" y="478"/>
                  </a:cubicBezTo>
                  <a:cubicBezTo>
                    <a:pt x="0" y="306"/>
                    <a:pt x="0" y="306"/>
                    <a:pt x="0" y="306"/>
                  </a:cubicBezTo>
                  <a:lnTo>
                    <a:pt x="171" y="135"/>
                  </a:lnTo>
                  <a:close/>
                </a:path>
              </a:pathLst>
            </a:custGeom>
            <a:solidFill>
              <a:srgbClr val="56BF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Freeform 14"/>
            <p:cNvSpPr>
              <a:spLocks noEditPoints="1"/>
            </p:cNvSpPr>
            <p:nvPr/>
          </p:nvSpPr>
          <p:spPr bwMode="auto">
            <a:xfrm>
              <a:off x="8086725" y="38100"/>
              <a:ext cx="1354138" cy="2514600"/>
            </a:xfrm>
            <a:custGeom>
              <a:avLst/>
              <a:gdLst>
                <a:gd name="T0" fmla="*/ 569 w 569"/>
                <a:gd name="T1" fmla="*/ 528 h 1056"/>
                <a:gd name="T2" fmla="*/ 569 w 569"/>
                <a:gd name="T3" fmla="*/ 528 h 1056"/>
                <a:gd name="T4" fmla="*/ 499 w 569"/>
                <a:gd name="T5" fmla="*/ 763 h 1056"/>
                <a:gd name="T6" fmla="*/ 286 w 569"/>
                <a:gd name="T7" fmla="*/ 1056 h 1056"/>
                <a:gd name="T8" fmla="*/ 72 w 569"/>
                <a:gd name="T9" fmla="*/ 764 h 1056"/>
                <a:gd name="T10" fmla="*/ 0 w 569"/>
                <a:gd name="T11" fmla="*/ 528 h 1056"/>
                <a:gd name="T12" fmla="*/ 71 w 569"/>
                <a:gd name="T13" fmla="*/ 293 h 1056"/>
                <a:gd name="T14" fmla="*/ 284 w 569"/>
                <a:gd name="T15" fmla="*/ 0 h 1056"/>
                <a:gd name="T16" fmla="*/ 498 w 569"/>
                <a:gd name="T17" fmla="*/ 291 h 1056"/>
                <a:gd name="T18" fmla="*/ 569 w 569"/>
                <a:gd name="T19" fmla="*/ 528 h 1056"/>
                <a:gd name="T20" fmla="*/ 286 w 569"/>
                <a:gd name="T21" fmla="*/ 1050 h 1056"/>
                <a:gd name="T22" fmla="*/ 497 w 569"/>
                <a:gd name="T23" fmla="*/ 760 h 1056"/>
                <a:gd name="T24" fmla="*/ 566 w 569"/>
                <a:gd name="T25" fmla="*/ 528 h 1056"/>
                <a:gd name="T26" fmla="*/ 566 w 569"/>
                <a:gd name="T27" fmla="*/ 528 h 1056"/>
                <a:gd name="T28" fmla="*/ 496 w 569"/>
                <a:gd name="T29" fmla="*/ 294 h 1056"/>
                <a:gd name="T30" fmla="*/ 284 w 569"/>
                <a:gd name="T31" fmla="*/ 6 h 1056"/>
                <a:gd name="T32" fmla="*/ 73 w 569"/>
                <a:gd name="T33" fmla="*/ 296 h 1056"/>
                <a:gd name="T34" fmla="*/ 3 w 569"/>
                <a:gd name="T35" fmla="*/ 528 h 1056"/>
                <a:gd name="T36" fmla="*/ 74 w 569"/>
                <a:gd name="T37" fmla="*/ 761 h 1056"/>
                <a:gd name="T38" fmla="*/ 286 w 569"/>
                <a:gd name="T39" fmla="*/ 1050 h 10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69" h="1056">
                  <a:moveTo>
                    <a:pt x="569" y="528"/>
                  </a:moveTo>
                  <a:cubicBezTo>
                    <a:pt x="569" y="528"/>
                    <a:pt x="569" y="528"/>
                    <a:pt x="569" y="528"/>
                  </a:cubicBezTo>
                  <a:cubicBezTo>
                    <a:pt x="569" y="617"/>
                    <a:pt x="544" y="700"/>
                    <a:pt x="499" y="763"/>
                  </a:cubicBezTo>
                  <a:cubicBezTo>
                    <a:pt x="286" y="1056"/>
                    <a:pt x="286" y="1056"/>
                    <a:pt x="286" y="1056"/>
                  </a:cubicBezTo>
                  <a:cubicBezTo>
                    <a:pt x="72" y="764"/>
                    <a:pt x="72" y="764"/>
                    <a:pt x="72" y="764"/>
                  </a:cubicBezTo>
                  <a:cubicBezTo>
                    <a:pt x="26" y="702"/>
                    <a:pt x="0" y="618"/>
                    <a:pt x="0" y="528"/>
                  </a:cubicBezTo>
                  <a:cubicBezTo>
                    <a:pt x="0" y="439"/>
                    <a:pt x="25" y="355"/>
                    <a:pt x="71" y="293"/>
                  </a:cubicBezTo>
                  <a:cubicBezTo>
                    <a:pt x="284" y="0"/>
                    <a:pt x="284" y="0"/>
                    <a:pt x="284" y="0"/>
                  </a:cubicBezTo>
                  <a:cubicBezTo>
                    <a:pt x="498" y="291"/>
                    <a:pt x="498" y="291"/>
                    <a:pt x="498" y="291"/>
                  </a:cubicBezTo>
                  <a:cubicBezTo>
                    <a:pt x="544" y="354"/>
                    <a:pt x="569" y="438"/>
                    <a:pt x="569" y="528"/>
                  </a:cubicBezTo>
                  <a:close/>
                  <a:moveTo>
                    <a:pt x="286" y="1050"/>
                  </a:moveTo>
                  <a:cubicBezTo>
                    <a:pt x="497" y="760"/>
                    <a:pt x="497" y="760"/>
                    <a:pt x="497" y="760"/>
                  </a:cubicBezTo>
                  <a:cubicBezTo>
                    <a:pt x="541" y="698"/>
                    <a:pt x="566" y="615"/>
                    <a:pt x="566" y="528"/>
                  </a:cubicBezTo>
                  <a:cubicBezTo>
                    <a:pt x="566" y="528"/>
                    <a:pt x="566" y="528"/>
                    <a:pt x="566" y="528"/>
                  </a:cubicBezTo>
                  <a:cubicBezTo>
                    <a:pt x="566" y="439"/>
                    <a:pt x="541" y="356"/>
                    <a:pt x="496" y="294"/>
                  </a:cubicBezTo>
                  <a:cubicBezTo>
                    <a:pt x="284" y="6"/>
                    <a:pt x="284" y="6"/>
                    <a:pt x="284" y="6"/>
                  </a:cubicBezTo>
                  <a:cubicBezTo>
                    <a:pt x="73" y="296"/>
                    <a:pt x="73" y="296"/>
                    <a:pt x="73" y="296"/>
                  </a:cubicBezTo>
                  <a:cubicBezTo>
                    <a:pt x="28" y="358"/>
                    <a:pt x="3" y="440"/>
                    <a:pt x="3" y="528"/>
                  </a:cubicBezTo>
                  <a:cubicBezTo>
                    <a:pt x="3" y="616"/>
                    <a:pt x="28" y="699"/>
                    <a:pt x="74" y="761"/>
                  </a:cubicBezTo>
                  <a:lnTo>
                    <a:pt x="286" y="1050"/>
                  </a:lnTo>
                  <a:close/>
                </a:path>
              </a:pathLst>
            </a:custGeom>
            <a:solidFill>
              <a:srgbClr val="EA55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Freeform 15"/>
            <p:cNvSpPr>
              <a:spLocks noEditPoints="1"/>
            </p:cNvSpPr>
            <p:nvPr/>
          </p:nvSpPr>
          <p:spPr bwMode="auto">
            <a:xfrm>
              <a:off x="8081963" y="219075"/>
              <a:ext cx="1371600" cy="2333625"/>
            </a:xfrm>
            <a:custGeom>
              <a:avLst/>
              <a:gdLst>
                <a:gd name="T0" fmla="*/ 575 w 576"/>
                <a:gd name="T1" fmla="*/ 490 h 980"/>
                <a:gd name="T2" fmla="*/ 575 w 576"/>
                <a:gd name="T3" fmla="*/ 490 h 980"/>
                <a:gd name="T4" fmla="*/ 504 w 576"/>
                <a:gd name="T5" fmla="*/ 708 h 980"/>
                <a:gd name="T6" fmla="*/ 288 w 576"/>
                <a:gd name="T7" fmla="*/ 980 h 980"/>
                <a:gd name="T8" fmla="*/ 72 w 576"/>
                <a:gd name="T9" fmla="*/ 710 h 980"/>
                <a:gd name="T10" fmla="*/ 0 w 576"/>
                <a:gd name="T11" fmla="*/ 490 h 980"/>
                <a:gd name="T12" fmla="*/ 72 w 576"/>
                <a:gd name="T13" fmla="*/ 272 h 980"/>
                <a:gd name="T14" fmla="*/ 287 w 576"/>
                <a:gd name="T15" fmla="*/ 0 h 980"/>
                <a:gd name="T16" fmla="*/ 503 w 576"/>
                <a:gd name="T17" fmla="*/ 270 h 980"/>
                <a:gd name="T18" fmla="*/ 575 w 576"/>
                <a:gd name="T19" fmla="*/ 490 h 980"/>
                <a:gd name="T20" fmla="*/ 288 w 576"/>
                <a:gd name="T21" fmla="*/ 963 h 980"/>
                <a:gd name="T22" fmla="*/ 497 w 576"/>
                <a:gd name="T23" fmla="*/ 700 h 980"/>
                <a:gd name="T24" fmla="*/ 566 w 576"/>
                <a:gd name="T25" fmla="*/ 490 h 980"/>
                <a:gd name="T26" fmla="*/ 566 w 576"/>
                <a:gd name="T27" fmla="*/ 490 h 980"/>
                <a:gd name="T28" fmla="*/ 497 w 576"/>
                <a:gd name="T29" fmla="*/ 279 h 980"/>
                <a:gd name="T30" fmla="*/ 287 w 576"/>
                <a:gd name="T31" fmla="*/ 17 h 980"/>
                <a:gd name="T32" fmla="*/ 78 w 576"/>
                <a:gd name="T33" fmla="*/ 280 h 980"/>
                <a:gd name="T34" fmla="*/ 9 w 576"/>
                <a:gd name="T35" fmla="*/ 490 h 980"/>
                <a:gd name="T36" fmla="*/ 79 w 576"/>
                <a:gd name="T37" fmla="*/ 701 h 980"/>
                <a:gd name="T38" fmla="*/ 288 w 576"/>
                <a:gd name="T39" fmla="*/ 963 h 9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76" h="980">
                  <a:moveTo>
                    <a:pt x="575" y="490"/>
                  </a:moveTo>
                  <a:cubicBezTo>
                    <a:pt x="575" y="490"/>
                    <a:pt x="575" y="490"/>
                    <a:pt x="575" y="490"/>
                  </a:cubicBezTo>
                  <a:cubicBezTo>
                    <a:pt x="575" y="573"/>
                    <a:pt x="550" y="650"/>
                    <a:pt x="504" y="708"/>
                  </a:cubicBezTo>
                  <a:cubicBezTo>
                    <a:pt x="288" y="980"/>
                    <a:pt x="288" y="980"/>
                    <a:pt x="288" y="980"/>
                  </a:cubicBezTo>
                  <a:cubicBezTo>
                    <a:pt x="72" y="710"/>
                    <a:pt x="72" y="710"/>
                    <a:pt x="72" y="710"/>
                  </a:cubicBezTo>
                  <a:cubicBezTo>
                    <a:pt x="25" y="652"/>
                    <a:pt x="0" y="574"/>
                    <a:pt x="0" y="490"/>
                  </a:cubicBezTo>
                  <a:cubicBezTo>
                    <a:pt x="0" y="408"/>
                    <a:pt x="25" y="330"/>
                    <a:pt x="72" y="272"/>
                  </a:cubicBezTo>
                  <a:cubicBezTo>
                    <a:pt x="287" y="0"/>
                    <a:pt x="287" y="0"/>
                    <a:pt x="287" y="0"/>
                  </a:cubicBezTo>
                  <a:cubicBezTo>
                    <a:pt x="503" y="270"/>
                    <a:pt x="503" y="270"/>
                    <a:pt x="503" y="270"/>
                  </a:cubicBezTo>
                  <a:cubicBezTo>
                    <a:pt x="550" y="329"/>
                    <a:pt x="576" y="407"/>
                    <a:pt x="575" y="490"/>
                  </a:cubicBezTo>
                  <a:close/>
                  <a:moveTo>
                    <a:pt x="288" y="963"/>
                  </a:moveTo>
                  <a:cubicBezTo>
                    <a:pt x="497" y="700"/>
                    <a:pt x="497" y="700"/>
                    <a:pt x="497" y="700"/>
                  </a:cubicBezTo>
                  <a:cubicBezTo>
                    <a:pt x="541" y="644"/>
                    <a:pt x="566" y="569"/>
                    <a:pt x="566" y="490"/>
                  </a:cubicBezTo>
                  <a:cubicBezTo>
                    <a:pt x="566" y="490"/>
                    <a:pt x="566" y="490"/>
                    <a:pt x="566" y="490"/>
                  </a:cubicBezTo>
                  <a:cubicBezTo>
                    <a:pt x="566" y="410"/>
                    <a:pt x="541" y="335"/>
                    <a:pt x="497" y="279"/>
                  </a:cubicBezTo>
                  <a:cubicBezTo>
                    <a:pt x="287" y="17"/>
                    <a:pt x="287" y="17"/>
                    <a:pt x="287" y="17"/>
                  </a:cubicBezTo>
                  <a:cubicBezTo>
                    <a:pt x="78" y="280"/>
                    <a:pt x="78" y="280"/>
                    <a:pt x="78" y="280"/>
                  </a:cubicBezTo>
                  <a:cubicBezTo>
                    <a:pt x="34" y="336"/>
                    <a:pt x="10" y="411"/>
                    <a:pt x="9" y="490"/>
                  </a:cubicBezTo>
                  <a:cubicBezTo>
                    <a:pt x="9" y="570"/>
                    <a:pt x="34" y="645"/>
                    <a:pt x="79" y="701"/>
                  </a:cubicBezTo>
                  <a:lnTo>
                    <a:pt x="288" y="963"/>
                  </a:lnTo>
                  <a:close/>
                </a:path>
              </a:pathLst>
            </a:custGeom>
            <a:solidFill>
              <a:srgbClr val="EA55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Freeform 16"/>
            <p:cNvSpPr>
              <a:spLocks noEditPoints="1"/>
            </p:cNvSpPr>
            <p:nvPr/>
          </p:nvSpPr>
          <p:spPr bwMode="auto">
            <a:xfrm>
              <a:off x="8072438" y="384175"/>
              <a:ext cx="1387475" cy="2168525"/>
            </a:xfrm>
            <a:custGeom>
              <a:avLst/>
              <a:gdLst>
                <a:gd name="T0" fmla="*/ 582 w 583"/>
                <a:gd name="T1" fmla="*/ 455 h 911"/>
                <a:gd name="T2" fmla="*/ 582 w 583"/>
                <a:gd name="T3" fmla="*/ 455 h 911"/>
                <a:gd name="T4" fmla="*/ 510 w 583"/>
                <a:gd name="T5" fmla="*/ 659 h 911"/>
                <a:gd name="T6" fmla="*/ 292 w 583"/>
                <a:gd name="T7" fmla="*/ 911 h 911"/>
                <a:gd name="T8" fmla="*/ 73 w 583"/>
                <a:gd name="T9" fmla="*/ 660 h 911"/>
                <a:gd name="T10" fmla="*/ 0 w 583"/>
                <a:gd name="T11" fmla="*/ 455 h 911"/>
                <a:gd name="T12" fmla="*/ 73 w 583"/>
                <a:gd name="T13" fmla="*/ 252 h 911"/>
                <a:gd name="T14" fmla="*/ 291 w 583"/>
                <a:gd name="T15" fmla="*/ 0 h 911"/>
                <a:gd name="T16" fmla="*/ 509 w 583"/>
                <a:gd name="T17" fmla="*/ 251 h 911"/>
                <a:gd name="T18" fmla="*/ 582 w 583"/>
                <a:gd name="T19" fmla="*/ 455 h 911"/>
                <a:gd name="T20" fmla="*/ 292 w 583"/>
                <a:gd name="T21" fmla="*/ 885 h 911"/>
                <a:gd name="T22" fmla="*/ 498 w 583"/>
                <a:gd name="T23" fmla="*/ 645 h 911"/>
                <a:gd name="T24" fmla="*/ 566 w 583"/>
                <a:gd name="T25" fmla="*/ 455 h 911"/>
                <a:gd name="T26" fmla="*/ 566 w 583"/>
                <a:gd name="T27" fmla="*/ 455 h 911"/>
                <a:gd name="T28" fmla="*/ 498 w 583"/>
                <a:gd name="T29" fmla="*/ 264 h 911"/>
                <a:gd name="T30" fmla="*/ 291 w 583"/>
                <a:gd name="T31" fmla="*/ 26 h 911"/>
                <a:gd name="T32" fmla="*/ 84 w 583"/>
                <a:gd name="T33" fmla="*/ 265 h 911"/>
                <a:gd name="T34" fmla="*/ 16 w 583"/>
                <a:gd name="T35" fmla="*/ 455 h 911"/>
                <a:gd name="T36" fmla="*/ 85 w 583"/>
                <a:gd name="T37" fmla="*/ 647 h 911"/>
                <a:gd name="T38" fmla="*/ 292 w 583"/>
                <a:gd name="T39" fmla="*/ 885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83" h="911">
                  <a:moveTo>
                    <a:pt x="582" y="455"/>
                  </a:moveTo>
                  <a:cubicBezTo>
                    <a:pt x="582" y="455"/>
                    <a:pt x="582" y="455"/>
                    <a:pt x="582" y="455"/>
                  </a:cubicBezTo>
                  <a:cubicBezTo>
                    <a:pt x="582" y="532"/>
                    <a:pt x="557" y="604"/>
                    <a:pt x="510" y="659"/>
                  </a:cubicBezTo>
                  <a:cubicBezTo>
                    <a:pt x="292" y="911"/>
                    <a:pt x="292" y="911"/>
                    <a:pt x="292" y="911"/>
                  </a:cubicBezTo>
                  <a:cubicBezTo>
                    <a:pt x="73" y="660"/>
                    <a:pt x="73" y="660"/>
                    <a:pt x="73" y="660"/>
                  </a:cubicBezTo>
                  <a:cubicBezTo>
                    <a:pt x="26" y="606"/>
                    <a:pt x="0" y="533"/>
                    <a:pt x="0" y="455"/>
                  </a:cubicBezTo>
                  <a:cubicBezTo>
                    <a:pt x="0" y="379"/>
                    <a:pt x="26" y="306"/>
                    <a:pt x="73" y="252"/>
                  </a:cubicBezTo>
                  <a:cubicBezTo>
                    <a:pt x="291" y="0"/>
                    <a:pt x="291" y="0"/>
                    <a:pt x="291" y="0"/>
                  </a:cubicBezTo>
                  <a:cubicBezTo>
                    <a:pt x="509" y="251"/>
                    <a:pt x="509" y="251"/>
                    <a:pt x="509" y="251"/>
                  </a:cubicBezTo>
                  <a:cubicBezTo>
                    <a:pt x="557" y="305"/>
                    <a:pt x="583" y="378"/>
                    <a:pt x="582" y="455"/>
                  </a:cubicBezTo>
                  <a:close/>
                  <a:moveTo>
                    <a:pt x="292" y="885"/>
                  </a:moveTo>
                  <a:cubicBezTo>
                    <a:pt x="498" y="645"/>
                    <a:pt x="498" y="645"/>
                    <a:pt x="498" y="645"/>
                  </a:cubicBezTo>
                  <a:cubicBezTo>
                    <a:pt x="542" y="595"/>
                    <a:pt x="566" y="527"/>
                    <a:pt x="566" y="455"/>
                  </a:cubicBezTo>
                  <a:cubicBezTo>
                    <a:pt x="566" y="455"/>
                    <a:pt x="566" y="455"/>
                    <a:pt x="566" y="455"/>
                  </a:cubicBezTo>
                  <a:cubicBezTo>
                    <a:pt x="566" y="383"/>
                    <a:pt x="542" y="315"/>
                    <a:pt x="498" y="264"/>
                  </a:cubicBezTo>
                  <a:cubicBezTo>
                    <a:pt x="291" y="26"/>
                    <a:pt x="291" y="26"/>
                    <a:pt x="291" y="26"/>
                  </a:cubicBezTo>
                  <a:cubicBezTo>
                    <a:pt x="84" y="265"/>
                    <a:pt x="84" y="265"/>
                    <a:pt x="84" y="265"/>
                  </a:cubicBezTo>
                  <a:cubicBezTo>
                    <a:pt x="41" y="316"/>
                    <a:pt x="16" y="383"/>
                    <a:pt x="16" y="455"/>
                  </a:cubicBezTo>
                  <a:cubicBezTo>
                    <a:pt x="16" y="528"/>
                    <a:pt x="41" y="596"/>
                    <a:pt x="85" y="647"/>
                  </a:cubicBezTo>
                  <a:lnTo>
                    <a:pt x="292" y="885"/>
                  </a:lnTo>
                  <a:close/>
                </a:path>
              </a:pathLst>
            </a:custGeom>
            <a:solidFill>
              <a:srgbClr val="EA55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Freeform 17"/>
            <p:cNvSpPr>
              <a:spLocks noEditPoints="1"/>
            </p:cNvSpPr>
            <p:nvPr/>
          </p:nvSpPr>
          <p:spPr bwMode="auto">
            <a:xfrm>
              <a:off x="8064500" y="538163"/>
              <a:ext cx="1403350" cy="2014538"/>
            </a:xfrm>
            <a:custGeom>
              <a:avLst/>
              <a:gdLst>
                <a:gd name="T0" fmla="*/ 589 w 589"/>
                <a:gd name="T1" fmla="*/ 423 h 846"/>
                <a:gd name="T2" fmla="*/ 589 w 589"/>
                <a:gd name="T3" fmla="*/ 423 h 846"/>
                <a:gd name="T4" fmla="*/ 515 w 589"/>
                <a:gd name="T5" fmla="*/ 612 h 846"/>
                <a:gd name="T6" fmla="*/ 295 w 589"/>
                <a:gd name="T7" fmla="*/ 846 h 846"/>
                <a:gd name="T8" fmla="*/ 74 w 589"/>
                <a:gd name="T9" fmla="*/ 613 h 846"/>
                <a:gd name="T10" fmla="*/ 0 w 589"/>
                <a:gd name="T11" fmla="*/ 423 h 846"/>
                <a:gd name="T12" fmla="*/ 74 w 589"/>
                <a:gd name="T13" fmla="*/ 234 h 846"/>
                <a:gd name="T14" fmla="*/ 294 w 589"/>
                <a:gd name="T15" fmla="*/ 0 h 846"/>
                <a:gd name="T16" fmla="*/ 515 w 589"/>
                <a:gd name="T17" fmla="*/ 233 h 846"/>
                <a:gd name="T18" fmla="*/ 589 w 589"/>
                <a:gd name="T19" fmla="*/ 423 h 846"/>
                <a:gd name="T20" fmla="*/ 295 w 589"/>
                <a:gd name="T21" fmla="*/ 812 h 846"/>
                <a:gd name="T22" fmla="*/ 499 w 589"/>
                <a:gd name="T23" fmla="*/ 595 h 846"/>
                <a:gd name="T24" fmla="*/ 566 w 589"/>
                <a:gd name="T25" fmla="*/ 423 h 846"/>
                <a:gd name="T26" fmla="*/ 566 w 589"/>
                <a:gd name="T27" fmla="*/ 423 h 846"/>
                <a:gd name="T28" fmla="*/ 499 w 589"/>
                <a:gd name="T29" fmla="*/ 250 h 846"/>
                <a:gd name="T30" fmla="*/ 294 w 589"/>
                <a:gd name="T31" fmla="*/ 34 h 846"/>
                <a:gd name="T32" fmla="*/ 90 w 589"/>
                <a:gd name="T33" fmla="*/ 251 h 846"/>
                <a:gd name="T34" fmla="*/ 23 w 589"/>
                <a:gd name="T35" fmla="*/ 423 h 846"/>
                <a:gd name="T36" fmla="*/ 90 w 589"/>
                <a:gd name="T37" fmla="*/ 596 h 846"/>
                <a:gd name="T38" fmla="*/ 295 w 589"/>
                <a:gd name="T39" fmla="*/ 812 h 8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89" h="846">
                  <a:moveTo>
                    <a:pt x="589" y="423"/>
                  </a:moveTo>
                  <a:cubicBezTo>
                    <a:pt x="589" y="423"/>
                    <a:pt x="589" y="423"/>
                    <a:pt x="589" y="423"/>
                  </a:cubicBezTo>
                  <a:cubicBezTo>
                    <a:pt x="589" y="494"/>
                    <a:pt x="562" y="562"/>
                    <a:pt x="515" y="612"/>
                  </a:cubicBezTo>
                  <a:cubicBezTo>
                    <a:pt x="295" y="846"/>
                    <a:pt x="295" y="846"/>
                    <a:pt x="295" y="846"/>
                  </a:cubicBezTo>
                  <a:cubicBezTo>
                    <a:pt x="74" y="613"/>
                    <a:pt x="74" y="613"/>
                    <a:pt x="74" y="613"/>
                  </a:cubicBezTo>
                  <a:cubicBezTo>
                    <a:pt x="26" y="563"/>
                    <a:pt x="0" y="495"/>
                    <a:pt x="0" y="423"/>
                  </a:cubicBezTo>
                  <a:cubicBezTo>
                    <a:pt x="0" y="352"/>
                    <a:pt x="26" y="284"/>
                    <a:pt x="74" y="234"/>
                  </a:cubicBezTo>
                  <a:cubicBezTo>
                    <a:pt x="294" y="0"/>
                    <a:pt x="294" y="0"/>
                    <a:pt x="294" y="0"/>
                  </a:cubicBezTo>
                  <a:cubicBezTo>
                    <a:pt x="515" y="233"/>
                    <a:pt x="515" y="233"/>
                    <a:pt x="515" y="233"/>
                  </a:cubicBezTo>
                  <a:cubicBezTo>
                    <a:pt x="562" y="283"/>
                    <a:pt x="589" y="351"/>
                    <a:pt x="589" y="423"/>
                  </a:cubicBezTo>
                  <a:close/>
                  <a:moveTo>
                    <a:pt x="295" y="812"/>
                  </a:moveTo>
                  <a:cubicBezTo>
                    <a:pt x="499" y="595"/>
                    <a:pt x="499" y="595"/>
                    <a:pt x="499" y="595"/>
                  </a:cubicBezTo>
                  <a:cubicBezTo>
                    <a:pt x="542" y="549"/>
                    <a:pt x="566" y="488"/>
                    <a:pt x="566" y="423"/>
                  </a:cubicBezTo>
                  <a:cubicBezTo>
                    <a:pt x="566" y="423"/>
                    <a:pt x="566" y="423"/>
                    <a:pt x="566" y="423"/>
                  </a:cubicBezTo>
                  <a:cubicBezTo>
                    <a:pt x="566" y="357"/>
                    <a:pt x="542" y="296"/>
                    <a:pt x="499" y="250"/>
                  </a:cubicBezTo>
                  <a:cubicBezTo>
                    <a:pt x="294" y="34"/>
                    <a:pt x="294" y="34"/>
                    <a:pt x="294" y="34"/>
                  </a:cubicBezTo>
                  <a:cubicBezTo>
                    <a:pt x="90" y="251"/>
                    <a:pt x="90" y="251"/>
                    <a:pt x="90" y="251"/>
                  </a:cubicBezTo>
                  <a:cubicBezTo>
                    <a:pt x="46" y="297"/>
                    <a:pt x="23" y="358"/>
                    <a:pt x="23" y="423"/>
                  </a:cubicBezTo>
                  <a:cubicBezTo>
                    <a:pt x="22" y="489"/>
                    <a:pt x="46" y="550"/>
                    <a:pt x="90" y="596"/>
                  </a:cubicBezTo>
                  <a:lnTo>
                    <a:pt x="295" y="812"/>
                  </a:lnTo>
                  <a:close/>
                </a:path>
              </a:pathLst>
            </a:custGeom>
            <a:solidFill>
              <a:srgbClr val="EA55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" name="Freeform 18"/>
            <p:cNvSpPr/>
            <p:nvPr/>
          </p:nvSpPr>
          <p:spPr bwMode="auto">
            <a:xfrm>
              <a:off x="8010525" y="695325"/>
              <a:ext cx="1511300" cy="1889125"/>
            </a:xfrm>
            <a:custGeom>
              <a:avLst/>
              <a:gdLst>
                <a:gd name="T0" fmla="*/ 98 w 635"/>
                <a:gd name="T1" fmla="*/ 574 h 793"/>
                <a:gd name="T2" fmla="*/ 98 w 635"/>
                <a:gd name="T3" fmla="*/ 219 h 793"/>
                <a:gd name="T4" fmla="*/ 317 w 635"/>
                <a:gd name="T5" fmla="*/ 0 h 793"/>
                <a:gd name="T6" fmla="*/ 537 w 635"/>
                <a:gd name="T7" fmla="*/ 219 h 793"/>
                <a:gd name="T8" fmla="*/ 537 w 635"/>
                <a:gd name="T9" fmla="*/ 574 h 793"/>
                <a:gd name="T10" fmla="*/ 317 w 635"/>
                <a:gd name="T11" fmla="*/ 793 h 793"/>
                <a:gd name="T12" fmla="*/ 98 w 635"/>
                <a:gd name="T13" fmla="*/ 574 h 7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35" h="793">
                  <a:moveTo>
                    <a:pt x="98" y="574"/>
                  </a:moveTo>
                  <a:cubicBezTo>
                    <a:pt x="0" y="476"/>
                    <a:pt x="0" y="317"/>
                    <a:pt x="98" y="219"/>
                  </a:cubicBezTo>
                  <a:cubicBezTo>
                    <a:pt x="317" y="0"/>
                    <a:pt x="317" y="0"/>
                    <a:pt x="317" y="0"/>
                  </a:cubicBezTo>
                  <a:cubicBezTo>
                    <a:pt x="537" y="219"/>
                    <a:pt x="537" y="219"/>
                    <a:pt x="537" y="219"/>
                  </a:cubicBezTo>
                  <a:cubicBezTo>
                    <a:pt x="635" y="317"/>
                    <a:pt x="635" y="476"/>
                    <a:pt x="537" y="574"/>
                  </a:cubicBezTo>
                  <a:cubicBezTo>
                    <a:pt x="317" y="793"/>
                    <a:pt x="317" y="793"/>
                    <a:pt x="317" y="793"/>
                  </a:cubicBezTo>
                  <a:lnTo>
                    <a:pt x="98" y="57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" name="Freeform 19"/>
            <p:cNvSpPr/>
            <p:nvPr/>
          </p:nvSpPr>
          <p:spPr bwMode="auto">
            <a:xfrm>
              <a:off x="8035925" y="727075"/>
              <a:ext cx="1460500" cy="1825625"/>
            </a:xfrm>
            <a:custGeom>
              <a:avLst/>
              <a:gdLst>
                <a:gd name="T0" fmla="*/ 477 w 613"/>
                <a:gd name="T1" fmla="*/ 171 h 767"/>
                <a:gd name="T2" fmla="*/ 519 w 613"/>
                <a:gd name="T3" fmla="*/ 212 h 767"/>
                <a:gd name="T4" fmla="*/ 519 w 613"/>
                <a:gd name="T5" fmla="*/ 555 h 767"/>
                <a:gd name="T6" fmla="*/ 477 w 613"/>
                <a:gd name="T7" fmla="*/ 596 h 767"/>
                <a:gd name="T8" fmla="*/ 306 w 613"/>
                <a:gd name="T9" fmla="*/ 767 h 767"/>
                <a:gd name="T10" fmla="*/ 135 w 613"/>
                <a:gd name="T11" fmla="*/ 596 h 767"/>
                <a:gd name="T12" fmla="*/ 94 w 613"/>
                <a:gd name="T13" fmla="*/ 555 h 767"/>
                <a:gd name="T14" fmla="*/ 94 w 613"/>
                <a:gd name="T15" fmla="*/ 212 h 767"/>
                <a:gd name="T16" fmla="*/ 135 w 613"/>
                <a:gd name="T17" fmla="*/ 171 h 767"/>
                <a:gd name="T18" fmla="*/ 306 w 613"/>
                <a:gd name="T19" fmla="*/ 0 h 767"/>
                <a:gd name="T20" fmla="*/ 477 w 613"/>
                <a:gd name="T21" fmla="*/ 171 h 7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3" h="767">
                  <a:moveTo>
                    <a:pt x="477" y="171"/>
                  </a:moveTo>
                  <a:cubicBezTo>
                    <a:pt x="519" y="212"/>
                    <a:pt x="519" y="212"/>
                    <a:pt x="519" y="212"/>
                  </a:cubicBezTo>
                  <a:cubicBezTo>
                    <a:pt x="613" y="307"/>
                    <a:pt x="613" y="461"/>
                    <a:pt x="519" y="555"/>
                  </a:cubicBezTo>
                  <a:cubicBezTo>
                    <a:pt x="477" y="596"/>
                    <a:pt x="477" y="596"/>
                    <a:pt x="477" y="596"/>
                  </a:cubicBezTo>
                  <a:cubicBezTo>
                    <a:pt x="306" y="767"/>
                    <a:pt x="306" y="767"/>
                    <a:pt x="306" y="767"/>
                  </a:cubicBezTo>
                  <a:cubicBezTo>
                    <a:pt x="135" y="596"/>
                    <a:pt x="135" y="596"/>
                    <a:pt x="135" y="596"/>
                  </a:cubicBezTo>
                  <a:cubicBezTo>
                    <a:pt x="94" y="555"/>
                    <a:pt x="94" y="555"/>
                    <a:pt x="94" y="555"/>
                  </a:cubicBezTo>
                  <a:cubicBezTo>
                    <a:pt x="0" y="461"/>
                    <a:pt x="0" y="307"/>
                    <a:pt x="94" y="212"/>
                  </a:cubicBezTo>
                  <a:cubicBezTo>
                    <a:pt x="135" y="171"/>
                    <a:pt x="135" y="171"/>
                    <a:pt x="135" y="171"/>
                  </a:cubicBezTo>
                  <a:cubicBezTo>
                    <a:pt x="306" y="0"/>
                    <a:pt x="306" y="0"/>
                    <a:pt x="306" y="0"/>
                  </a:cubicBezTo>
                  <a:lnTo>
                    <a:pt x="477" y="171"/>
                  </a:lnTo>
                  <a:close/>
                </a:path>
              </a:pathLst>
            </a:custGeom>
            <a:solidFill>
              <a:srgbClr val="EA55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Freeform 20"/>
            <p:cNvSpPr>
              <a:spLocks noEditPoints="1"/>
            </p:cNvSpPr>
            <p:nvPr/>
          </p:nvSpPr>
          <p:spPr bwMode="auto">
            <a:xfrm>
              <a:off x="8815388" y="1924050"/>
              <a:ext cx="2516188" cy="1357313"/>
            </a:xfrm>
            <a:custGeom>
              <a:avLst/>
              <a:gdLst>
                <a:gd name="T0" fmla="*/ 529 w 1057"/>
                <a:gd name="T1" fmla="*/ 570 h 570"/>
                <a:gd name="T2" fmla="*/ 529 w 1057"/>
                <a:gd name="T3" fmla="*/ 570 h 570"/>
                <a:gd name="T4" fmla="*/ 293 w 1057"/>
                <a:gd name="T5" fmla="*/ 499 h 570"/>
                <a:gd name="T6" fmla="*/ 0 w 1057"/>
                <a:gd name="T7" fmla="*/ 286 h 570"/>
                <a:gd name="T8" fmla="*/ 292 w 1057"/>
                <a:gd name="T9" fmla="*/ 72 h 570"/>
                <a:gd name="T10" fmla="*/ 528 w 1057"/>
                <a:gd name="T11" fmla="*/ 0 h 570"/>
                <a:gd name="T12" fmla="*/ 763 w 1057"/>
                <a:gd name="T13" fmla="*/ 71 h 570"/>
                <a:gd name="T14" fmla="*/ 1057 w 1057"/>
                <a:gd name="T15" fmla="*/ 284 h 570"/>
                <a:gd name="T16" fmla="*/ 765 w 1057"/>
                <a:gd name="T17" fmla="*/ 498 h 570"/>
                <a:gd name="T18" fmla="*/ 529 w 1057"/>
                <a:gd name="T19" fmla="*/ 570 h 570"/>
                <a:gd name="T20" fmla="*/ 6 w 1057"/>
                <a:gd name="T21" fmla="*/ 286 h 570"/>
                <a:gd name="T22" fmla="*/ 296 w 1057"/>
                <a:gd name="T23" fmla="*/ 497 h 570"/>
                <a:gd name="T24" fmla="*/ 529 w 1057"/>
                <a:gd name="T25" fmla="*/ 566 h 570"/>
                <a:gd name="T26" fmla="*/ 529 w 1057"/>
                <a:gd name="T27" fmla="*/ 566 h 570"/>
                <a:gd name="T28" fmla="*/ 762 w 1057"/>
                <a:gd name="T29" fmla="*/ 496 h 570"/>
                <a:gd name="T30" fmla="*/ 1050 w 1057"/>
                <a:gd name="T31" fmla="*/ 284 h 570"/>
                <a:gd name="T32" fmla="*/ 760 w 1057"/>
                <a:gd name="T33" fmla="*/ 73 h 570"/>
                <a:gd name="T34" fmla="*/ 528 w 1057"/>
                <a:gd name="T35" fmla="*/ 4 h 570"/>
                <a:gd name="T36" fmla="*/ 295 w 1057"/>
                <a:gd name="T37" fmla="*/ 74 h 570"/>
                <a:gd name="T38" fmla="*/ 6 w 1057"/>
                <a:gd name="T39" fmla="*/ 286 h 5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57" h="570">
                  <a:moveTo>
                    <a:pt x="529" y="570"/>
                  </a:moveTo>
                  <a:cubicBezTo>
                    <a:pt x="529" y="570"/>
                    <a:pt x="529" y="570"/>
                    <a:pt x="529" y="570"/>
                  </a:cubicBezTo>
                  <a:cubicBezTo>
                    <a:pt x="440" y="570"/>
                    <a:pt x="356" y="545"/>
                    <a:pt x="293" y="499"/>
                  </a:cubicBezTo>
                  <a:cubicBezTo>
                    <a:pt x="0" y="286"/>
                    <a:pt x="0" y="286"/>
                    <a:pt x="0" y="286"/>
                  </a:cubicBezTo>
                  <a:cubicBezTo>
                    <a:pt x="292" y="72"/>
                    <a:pt x="292" y="72"/>
                    <a:pt x="292" y="72"/>
                  </a:cubicBezTo>
                  <a:cubicBezTo>
                    <a:pt x="355" y="26"/>
                    <a:pt x="439" y="0"/>
                    <a:pt x="528" y="0"/>
                  </a:cubicBezTo>
                  <a:cubicBezTo>
                    <a:pt x="617" y="0"/>
                    <a:pt x="701" y="25"/>
                    <a:pt x="763" y="71"/>
                  </a:cubicBezTo>
                  <a:cubicBezTo>
                    <a:pt x="1057" y="284"/>
                    <a:pt x="1057" y="284"/>
                    <a:pt x="1057" y="284"/>
                  </a:cubicBezTo>
                  <a:cubicBezTo>
                    <a:pt x="765" y="498"/>
                    <a:pt x="765" y="498"/>
                    <a:pt x="765" y="498"/>
                  </a:cubicBezTo>
                  <a:cubicBezTo>
                    <a:pt x="702" y="544"/>
                    <a:pt x="618" y="570"/>
                    <a:pt x="529" y="570"/>
                  </a:cubicBezTo>
                  <a:close/>
                  <a:moveTo>
                    <a:pt x="6" y="286"/>
                  </a:moveTo>
                  <a:cubicBezTo>
                    <a:pt x="296" y="497"/>
                    <a:pt x="296" y="497"/>
                    <a:pt x="296" y="497"/>
                  </a:cubicBezTo>
                  <a:cubicBezTo>
                    <a:pt x="358" y="542"/>
                    <a:pt x="441" y="566"/>
                    <a:pt x="529" y="566"/>
                  </a:cubicBezTo>
                  <a:cubicBezTo>
                    <a:pt x="529" y="566"/>
                    <a:pt x="529" y="566"/>
                    <a:pt x="529" y="566"/>
                  </a:cubicBezTo>
                  <a:cubicBezTo>
                    <a:pt x="617" y="566"/>
                    <a:pt x="700" y="541"/>
                    <a:pt x="762" y="496"/>
                  </a:cubicBezTo>
                  <a:cubicBezTo>
                    <a:pt x="1050" y="284"/>
                    <a:pt x="1050" y="284"/>
                    <a:pt x="1050" y="284"/>
                  </a:cubicBezTo>
                  <a:cubicBezTo>
                    <a:pt x="760" y="73"/>
                    <a:pt x="760" y="73"/>
                    <a:pt x="760" y="73"/>
                  </a:cubicBezTo>
                  <a:cubicBezTo>
                    <a:pt x="698" y="28"/>
                    <a:pt x="616" y="4"/>
                    <a:pt x="528" y="4"/>
                  </a:cubicBezTo>
                  <a:cubicBezTo>
                    <a:pt x="440" y="4"/>
                    <a:pt x="357" y="29"/>
                    <a:pt x="295" y="74"/>
                  </a:cubicBezTo>
                  <a:lnTo>
                    <a:pt x="6" y="286"/>
                  </a:lnTo>
                  <a:close/>
                </a:path>
              </a:pathLst>
            </a:custGeom>
            <a:solidFill>
              <a:srgbClr val="00AB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" name="Freeform 21"/>
            <p:cNvSpPr>
              <a:spLocks noEditPoints="1"/>
            </p:cNvSpPr>
            <p:nvPr/>
          </p:nvSpPr>
          <p:spPr bwMode="auto">
            <a:xfrm>
              <a:off x="8815388" y="1919288"/>
              <a:ext cx="2333625" cy="1371600"/>
            </a:xfrm>
            <a:custGeom>
              <a:avLst/>
              <a:gdLst>
                <a:gd name="T0" fmla="*/ 490 w 980"/>
                <a:gd name="T1" fmla="*/ 576 h 576"/>
                <a:gd name="T2" fmla="*/ 490 w 980"/>
                <a:gd name="T3" fmla="*/ 576 h 576"/>
                <a:gd name="T4" fmla="*/ 272 w 980"/>
                <a:gd name="T5" fmla="*/ 504 h 576"/>
                <a:gd name="T6" fmla="*/ 0 w 980"/>
                <a:gd name="T7" fmla="*/ 288 h 576"/>
                <a:gd name="T8" fmla="*/ 270 w 980"/>
                <a:gd name="T9" fmla="*/ 72 h 576"/>
                <a:gd name="T10" fmla="*/ 490 w 980"/>
                <a:gd name="T11" fmla="*/ 0 h 576"/>
                <a:gd name="T12" fmla="*/ 708 w 980"/>
                <a:gd name="T13" fmla="*/ 72 h 576"/>
                <a:gd name="T14" fmla="*/ 980 w 980"/>
                <a:gd name="T15" fmla="*/ 288 h 576"/>
                <a:gd name="T16" fmla="*/ 710 w 980"/>
                <a:gd name="T17" fmla="*/ 504 h 576"/>
                <a:gd name="T18" fmla="*/ 490 w 980"/>
                <a:gd name="T19" fmla="*/ 576 h 576"/>
                <a:gd name="T20" fmla="*/ 17 w 980"/>
                <a:gd name="T21" fmla="*/ 288 h 576"/>
                <a:gd name="T22" fmla="*/ 280 w 980"/>
                <a:gd name="T23" fmla="*/ 497 h 576"/>
                <a:gd name="T24" fmla="*/ 490 w 980"/>
                <a:gd name="T25" fmla="*/ 566 h 576"/>
                <a:gd name="T26" fmla="*/ 490 w 980"/>
                <a:gd name="T27" fmla="*/ 566 h 576"/>
                <a:gd name="T28" fmla="*/ 701 w 980"/>
                <a:gd name="T29" fmla="*/ 497 h 576"/>
                <a:gd name="T30" fmla="*/ 963 w 980"/>
                <a:gd name="T31" fmla="*/ 288 h 576"/>
                <a:gd name="T32" fmla="*/ 700 w 980"/>
                <a:gd name="T33" fmla="*/ 79 h 576"/>
                <a:gd name="T34" fmla="*/ 490 w 980"/>
                <a:gd name="T35" fmla="*/ 10 h 576"/>
                <a:gd name="T36" fmla="*/ 279 w 980"/>
                <a:gd name="T37" fmla="*/ 79 h 576"/>
                <a:gd name="T38" fmla="*/ 17 w 980"/>
                <a:gd name="T39" fmla="*/ 288 h 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980" h="576">
                  <a:moveTo>
                    <a:pt x="490" y="576"/>
                  </a:moveTo>
                  <a:cubicBezTo>
                    <a:pt x="490" y="576"/>
                    <a:pt x="490" y="576"/>
                    <a:pt x="490" y="576"/>
                  </a:cubicBezTo>
                  <a:cubicBezTo>
                    <a:pt x="408" y="576"/>
                    <a:pt x="330" y="550"/>
                    <a:pt x="272" y="504"/>
                  </a:cubicBezTo>
                  <a:cubicBezTo>
                    <a:pt x="0" y="288"/>
                    <a:pt x="0" y="288"/>
                    <a:pt x="0" y="288"/>
                  </a:cubicBezTo>
                  <a:cubicBezTo>
                    <a:pt x="270" y="72"/>
                    <a:pt x="270" y="72"/>
                    <a:pt x="270" y="72"/>
                  </a:cubicBezTo>
                  <a:cubicBezTo>
                    <a:pt x="329" y="25"/>
                    <a:pt x="407" y="0"/>
                    <a:pt x="490" y="0"/>
                  </a:cubicBezTo>
                  <a:cubicBezTo>
                    <a:pt x="573" y="0"/>
                    <a:pt x="650" y="26"/>
                    <a:pt x="708" y="72"/>
                  </a:cubicBezTo>
                  <a:cubicBezTo>
                    <a:pt x="980" y="288"/>
                    <a:pt x="980" y="288"/>
                    <a:pt x="980" y="288"/>
                  </a:cubicBezTo>
                  <a:cubicBezTo>
                    <a:pt x="710" y="504"/>
                    <a:pt x="710" y="504"/>
                    <a:pt x="710" y="504"/>
                  </a:cubicBezTo>
                  <a:cubicBezTo>
                    <a:pt x="651" y="550"/>
                    <a:pt x="573" y="576"/>
                    <a:pt x="490" y="576"/>
                  </a:cubicBezTo>
                  <a:close/>
                  <a:moveTo>
                    <a:pt x="17" y="288"/>
                  </a:moveTo>
                  <a:cubicBezTo>
                    <a:pt x="280" y="497"/>
                    <a:pt x="280" y="497"/>
                    <a:pt x="280" y="497"/>
                  </a:cubicBezTo>
                  <a:cubicBezTo>
                    <a:pt x="336" y="541"/>
                    <a:pt x="411" y="566"/>
                    <a:pt x="490" y="566"/>
                  </a:cubicBezTo>
                  <a:cubicBezTo>
                    <a:pt x="490" y="566"/>
                    <a:pt x="490" y="566"/>
                    <a:pt x="490" y="566"/>
                  </a:cubicBezTo>
                  <a:cubicBezTo>
                    <a:pt x="570" y="566"/>
                    <a:pt x="645" y="542"/>
                    <a:pt x="701" y="497"/>
                  </a:cubicBezTo>
                  <a:cubicBezTo>
                    <a:pt x="963" y="288"/>
                    <a:pt x="963" y="288"/>
                    <a:pt x="963" y="288"/>
                  </a:cubicBezTo>
                  <a:cubicBezTo>
                    <a:pt x="700" y="79"/>
                    <a:pt x="700" y="79"/>
                    <a:pt x="700" y="79"/>
                  </a:cubicBezTo>
                  <a:cubicBezTo>
                    <a:pt x="644" y="34"/>
                    <a:pt x="569" y="10"/>
                    <a:pt x="490" y="10"/>
                  </a:cubicBezTo>
                  <a:cubicBezTo>
                    <a:pt x="410" y="10"/>
                    <a:pt x="335" y="34"/>
                    <a:pt x="279" y="79"/>
                  </a:cubicBezTo>
                  <a:lnTo>
                    <a:pt x="17" y="288"/>
                  </a:lnTo>
                  <a:close/>
                </a:path>
              </a:pathLst>
            </a:custGeom>
            <a:solidFill>
              <a:srgbClr val="009A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Freeform 22"/>
            <p:cNvSpPr>
              <a:spLocks noEditPoints="1"/>
            </p:cNvSpPr>
            <p:nvPr/>
          </p:nvSpPr>
          <p:spPr bwMode="auto">
            <a:xfrm>
              <a:off x="8815388" y="1909763"/>
              <a:ext cx="2171700" cy="1389063"/>
            </a:xfrm>
            <a:custGeom>
              <a:avLst/>
              <a:gdLst>
                <a:gd name="T0" fmla="*/ 456 w 912"/>
                <a:gd name="T1" fmla="*/ 583 h 583"/>
                <a:gd name="T2" fmla="*/ 456 w 912"/>
                <a:gd name="T3" fmla="*/ 583 h 583"/>
                <a:gd name="T4" fmla="*/ 253 w 912"/>
                <a:gd name="T5" fmla="*/ 510 h 583"/>
                <a:gd name="T6" fmla="*/ 0 w 912"/>
                <a:gd name="T7" fmla="*/ 292 h 583"/>
                <a:gd name="T8" fmla="*/ 251 w 912"/>
                <a:gd name="T9" fmla="*/ 74 h 583"/>
                <a:gd name="T10" fmla="*/ 456 w 912"/>
                <a:gd name="T11" fmla="*/ 0 h 583"/>
                <a:gd name="T12" fmla="*/ 659 w 912"/>
                <a:gd name="T13" fmla="*/ 73 h 583"/>
                <a:gd name="T14" fmla="*/ 912 w 912"/>
                <a:gd name="T15" fmla="*/ 291 h 583"/>
                <a:gd name="T16" fmla="*/ 660 w 912"/>
                <a:gd name="T17" fmla="*/ 510 h 583"/>
                <a:gd name="T18" fmla="*/ 456 w 912"/>
                <a:gd name="T19" fmla="*/ 583 h 583"/>
                <a:gd name="T20" fmla="*/ 26 w 912"/>
                <a:gd name="T21" fmla="*/ 292 h 583"/>
                <a:gd name="T22" fmla="*/ 266 w 912"/>
                <a:gd name="T23" fmla="*/ 499 h 583"/>
                <a:gd name="T24" fmla="*/ 456 w 912"/>
                <a:gd name="T25" fmla="*/ 567 h 583"/>
                <a:gd name="T26" fmla="*/ 456 w 912"/>
                <a:gd name="T27" fmla="*/ 567 h 583"/>
                <a:gd name="T28" fmla="*/ 647 w 912"/>
                <a:gd name="T29" fmla="*/ 498 h 583"/>
                <a:gd name="T30" fmla="*/ 885 w 912"/>
                <a:gd name="T31" fmla="*/ 291 h 583"/>
                <a:gd name="T32" fmla="*/ 646 w 912"/>
                <a:gd name="T33" fmla="*/ 85 h 583"/>
                <a:gd name="T34" fmla="*/ 456 w 912"/>
                <a:gd name="T35" fmla="*/ 17 h 583"/>
                <a:gd name="T36" fmla="*/ 264 w 912"/>
                <a:gd name="T37" fmla="*/ 85 h 583"/>
                <a:gd name="T38" fmla="*/ 26 w 912"/>
                <a:gd name="T39" fmla="*/ 292 h 5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912" h="583">
                  <a:moveTo>
                    <a:pt x="456" y="583"/>
                  </a:moveTo>
                  <a:cubicBezTo>
                    <a:pt x="456" y="583"/>
                    <a:pt x="456" y="583"/>
                    <a:pt x="456" y="583"/>
                  </a:cubicBezTo>
                  <a:cubicBezTo>
                    <a:pt x="379" y="583"/>
                    <a:pt x="307" y="557"/>
                    <a:pt x="253" y="510"/>
                  </a:cubicBezTo>
                  <a:cubicBezTo>
                    <a:pt x="0" y="292"/>
                    <a:pt x="0" y="292"/>
                    <a:pt x="0" y="292"/>
                  </a:cubicBezTo>
                  <a:cubicBezTo>
                    <a:pt x="251" y="74"/>
                    <a:pt x="251" y="74"/>
                    <a:pt x="251" y="74"/>
                  </a:cubicBezTo>
                  <a:cubicBezTo>
                    <a:pt x="305" y="26"/>
                    <a:pt x="378" y="0"/>
                    <a:pt x="456" y="0"/>
                  </a:cubicBezTo>
                  <a:cubicBezTo>
                    <a:pt x="533" y="1"/>
                    <a:pt x="605" y="26"/>
                    <a:pt x="659" y="73"/>
                  </a:cubicBezTo>
                  <a:cubicBezTo>
                    <a:pt x="912" y="291"/>
                    <a:pt x="912" y="291"/>
                    <a:pt x="912" y="291"/>
                  </a:cubicBezTo>
                  <a:cubicBezTo>
                    <a:pt x="660" y="510"/>
                    <a:pt x="660" y="510"/>
                    <a:pt x="660" y="510"/>
                  </a:cubicBezTo>
                  <a:cubicBezTo>
                    <a:pt x="606" y="557"/>
                    <a:pt x="534" y="583"/>
                    <a:pt x="456" y="583"/>
                  </a:cubicBezTo>
                  <a:close/>
                  <a:moveTo>
                    <a:pt x="26" y="292"/>
                  </a:moveTo>
                  <a:cubicBezTo>
                    <a:pt x="266" y="499"/>
                    <a:pt x="266" y="499"/>
                    <a:pt x="266" y="499"/>
                  </a:cubicBezTo>
                  <a:cubicBezTo>
                    <a:pt x="316" y="542"/>
                    <a:pt x="384" y="566"/>
                    <a:pt x="456" y="567"/>
                  </a:cubicBezTo>
                  <a:cubicBezTo>
                    <a:pt x="456" y="567"/>
                    <a:pt x="456" y="567"/>
                    <a:pt x="456" y="567"/>
                  </a:cubicBezTo>
                  <a:cubicBezTo>
                    <a:pt x="529" y="567"/>
                    <a:pt x="596" y="542"/>
                    <a:pt x="647" y="498"/>
                  </a:cubicBezTo>
                  <a:cubicBezTo>
                    <a:pt x="885" y="291"/>
                    <a:pt x="885" y="291"/>
                    <a:pt x="885" y="291"/>
                  </a:cubicBezTo>
                  <a:cubicBezTo>
                    <a:pt x="646" y="85"/>
                    <a:pt x="646" y="85"/>
                    <a:pt x="646" y="85"/>
                  </a:cubicBezTo>
                  <a:cubicBezTo>
                    <a:pt x="595" y="41"/>
                    <a:pt x="528" y="17"/>
                    <a:pt x="456" y="17"/>
                  </a:cubicBezTo>
                  <a:cubicBezTo>
                    <a:pt x="383" y="17"/>
                    <a:pt x="315" y="41"/>
                    <a:pt x="264" y="85"/>
                  </a:cubicBezTo>
                  <a:lnTo>
                    <a:pt x="26" y="292"/>
                  </a:lnTo>
                  <a:close/>
                </a:path>
              </a:pathLst>
            </a:custGeom>
            <a:solidFill>
              <a:srgbClr val="0097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23"/>
            <p:cNvSpPr>
              <a:spLocks noEditPoints="1"/>
            </p:cNvSpPr>
            <p:nvPr/>
          </p:nvSpPr>
          <p:spPr bwMode="auto">
            <a:xfrm>
              <a:off x="8815388" y="1903413"/>
              <a:ext cx="2014538" cy="1401763"/>
            </a:xfrm>
            <a:custGeom>
              <a:avLst/>
              <a:gdLst>
                <a:gd name="T0" fmla="*/ 423 w 846"/>
                <a:gd name="T1" fmla="*/ 589 h 589"/>
                <a:gd name="T2" fmla="*/ 423 w 846"/>
                <a:gd name="T3" fmla="*/ 589 h 589"/>
                <a:gd name="T4" fmla="*/ 234 w 846"/>
                <a:gd name="T5" fmla="*/ 515 h 589"/>
                <a:gd name="T6" fmla="*/ 0 w 846"/>
                <a:gd name="T7" fmla="*/ 295 h 589"/>
                <a:gd name="T8" fmla="*/ 233 w 846"/>
                <a:gd name="T9" fmla="*/ 74 h 589"/>
                <a:gd name="T10" fmla="*/ 423 w 846"/>
                <a:gd name="T11" fmla="*/ 0 h 589"/>
                <a:gd name="T12" fmla="*/ 612 w 846"/>
                <a:gd name="T13" fmla="*/ 74 h 589"/>
                <a:gd name="T14" fmla="*/ 846 w 846"/>
                <a:gd name="T15" fmla="*/ 294 h 589"/>
                <a:gd name="T16" fmla="*/ 613 w 846"/>
                <a:gd name="T17" fmla="*/ 515 h 589"/>
                <a:gd name="T18" fmla="*/ 423 w 846"/>
                <a:gd name="T19" fmla="*/ 589 h 589"/>
                <a:gd name="T20" fmla="*/ 34 w 846"/>
                <a:gd name="T21" fmla="*/ 295 h 589"/>
                <a:gd name="T22" fmla="*/ 251 w 846"/>
                <a:gd name="T23" fmla="*/ 499 h 589"/>
                <a:gd name="T24" fmla="*/ 423 w 846"/>
                <a:gd name="T25" fmla="*/ 566 h 589"/>
                <a:gd name="T26" fmla="*/ 423 w 846"/>
                <a:gd name="T27" fmla="*/ 566 h 589"/>
                <a:gd name="T28" fmla="*/ 597 w 846"/>
                <a:gd name="T29" fmla="*/ 499 h 589"/>
                <a:gd name="T30" fmla="*/ 812 w 846"/>
                <a:gd name="T31" fmla="*/ 294 h 589"/>
                <a:gd name="T32" fmla="*/ 595 w 846"/>
                <a:gd name="T33" fmla="*/ 90 h 589"/>
                <a:gd name="T34" fmla="*/ 423 w 846"/>
                <a:gd name="T35" fmla="*/ 23 h 589"/>
                <a:gd name="T36" fmla="*/ 250 w 846"/>
                <a:gd name="T37" fmla="*/ 90 h 589"/>
                <a:gd name="T38" fmla="*/ 34 w 846"/>
                <a:gd name="T39" fmla="*/ 295 h 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46" h="589">
                  <a:moveTo>
                    <a:pt x="423" y="589"/>
                  </a:moveTo>
                  <a:cubicBezTo>
                    <a:pt x="423" y="589"/>
                    <a:pt x="423" y="589"/>
                    <a:pt x="423" y="589"/>
                  </a:cubicBezTo>
                  <a:cubicBezTo>
                    <a:pt x="352" y="589"/>
                    <a:pt x="285" y="563"/>
                    <a:pt x="234" y="515"/>
                  </a:cubicBezTo>
                  <a:cubicBezTo>
                    <a:pt x="0" y="295"/>
                    <a:pt x="0" y="295"/>
                    <a:pt x="0" y="295"/>
                  </a:cubicBezTo>
                  <a:cubicBezTo>
                    <a:pt x="233" y="74"/>
                    <a:pt x="233" y="74"/>
                    <a:pt x="233" y="74"/>
                  </a:cubicBezTo>
                  <a:cubicBezTo>
                    <a:pt x="283" y="26"/>
                    <a:pt x="351" y="0"/>
                    <a:pt x="423" y="0"/>
                  </a:cubicBezTo>
                  <a:cubicBezTo>
                    <a:pt x="495" y="0"/>
                    <a:pt x="562" y="27"/>
                    <a:pt x="612" y="74"/>
                  </a:cubicBezTo>
                  <a:cubicBezTo>
                    <a:pt x="846" y="294"/>
                    <a:pt x="846" y="294"/>
                    <a:pt x="846" y="294"/>
                  </a:cubicBezTo>
                  <a:cubicBezTo>
                    <a:pt x="613" y="515"/>
                    <a:pt x="613" y="515"/>
                    <a:pt x="613" y="515"/>
                  </a:cubicBezTo>
                  <a:cubicBezTo>
                    <a:pt x="563" y="563"/>
                    <a:pt x="495" y="589"/>
                    <a:pt x="423" y="589"/>
                  </a:cubicBezTo>
                  <a:close/>
                  <a:moveTo>
                    <a:pt x="34" y="295"/>
                  </a:moveTo>
                  <a:cubicBezTo>
                    <a:pt x="251" y="499"/>
                    <a:pt x="251" y="499"/>
                    <a:pt x="251" y="499"/>
                  </a:cubicBezTo>
                  <a:cubicBezTo>
                    <a:pt x="297" y="542"/>
                    <a:pt x="358" y="566"/>
                    <a:pt x="423" y="566"/>
                  </a:cubicBezTo>
                  <a:cubicBezTo>
                    <a:pt x="423" y="566"/>
                    <a:pt x="423" y="566"/>
                    <a:pt x="423" y="566"/>
                  </a:cubicBezTo>
                  <a:cubicBezTo>
                    <a:pt x="489" y="566"/>
                    <a:pt x="551" y="542"/>
                    <a:pt x="597" y="499"/>
                  </a:cubicBezTo>
                  <a:cubicBezTo>
                    <a:pt x="812" y="294"/>
                    <a:pt x="812" y="294"/>
                    <a:pt x="812" y="294"/>
                  </a:cubicBezTo>
                  <a:cubicBezTo>
                    <a:pt x="595" y="90"/>
                    <a:pt x="595" y="90"/>
                    <a:pt x="595" y="90"/>
                  </a:cubicBezTo>
                  <a:cubicBezTo>
                    <a:pt x="549" y="47"/>
                    <a:pt x="488" y="23"/>
                    <a:pt x="423" y="23"/>
                  </a:cubicBezTo>
                  <a:cubicBezTo>
                    <a:pt x="357" y="23"/>
                    <a:pt x="296" y="47"/>
                    <a:pt x="250" y="90"/>
                  </a:cubicBezTo>
                  <a:lnTo>
                    <a:pt x="34" y="295"/>
                  </a:lnTo>
                  <a:close/>
                </a:path>
              </a:pathLst>
            </a:custGeom>
            <a:solidFill>
              <a:srgbClr val="0090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Freeform 24"/>
            <p:cNvSpPr/>
            <p:nvPr/>
          </p:nvSpPr>
          <p:spPr bwMode="auto">
            <a:xfrm>
              <a:off x="8783638" y="1908175"/>
              <a:ext cx="1890713" cy="1392238"/>
            </a:xfrm>
            <a:custGeom>
              <a:avLst/>
              <a:gdLst>
                <a:gd name="T0" fmla="*/ 397 w 794"/>
                <a:gd name="T1" fmla="*/ 585 h 585"/>
                <a:gd name="T2" fmla="*/ 219 w 794"/>
                <a:gd name="T3" fmla="*/ 512 h 585"/>
                <a:gd name="T4" fmla="*/ 0 w 794"/>
                <a:gd name="T5" fmla="*/ 293 h 585"/>
                <a:gd name="T6" fmla="*/ 218 w 794"/>
                <a:gd name="T7" fmla="*/ 73 h 585"/>
                <a:gd name="T8" fmla="*/ 397 w 794"/>
                <a:gd name="T9" fmla="*/ 0 h 585"/>
                <a:gd name="T10" fmla="*/ 574 w 794"/>
                <a:gd name="T11" fmla="*/ 72 h 585"/>
                <a:gd name="T12" fmla="*/ 794 w 794"/>
                <a:gd name="T13" fmla="*/ 291 h 585"/>
                <a:gd name="T14" fmla="*/ 575 w 794"/>
                <a:gd name="T15" fmla="*/ 511 h 585"/>
                <a:gd name="T16" fmla="*/ 397 w 794"/>
                <a:gd name="T17" fmla="*/ 585 h 585"/>
                <a:gd name="T18" fmla="*/ 397 w 794"/>
                <a:gd name="T19" fmla="*/ 585 h 5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94" h="585">
                  <a:moveTo>
                    <a:pt x="397" y="585"/>
                  </a:moveTo>
                  <a:cubicBezTo>
                    <a:pt x="330" y="585"/>
                    <a:pt x="267" y="559"/>
                    <a:pt x="219" y="512"/>
                  </a:cubicBezTo>
                  <a:cubicBezTo>
                    <a:pt x="0" y="293"/>
                    <a:pt x="0" y="293"/>
                    <a:pt x="0" y="293"/>
                  </a:cubicBezTo>
                  <a:cubicBezTo>
                    <a:pt x="218" y="73"/>
                    <a:pt x="218" y="73"/>
                    <a:pt x="218" y="73"/>
                  </a:cubicBezTo>
                  <a:cubicBezTo>
                    <a:pt x="266" y="26"/>
                    <a:pt x="329" y="0"/>
                    <a:pt x="397" y="0"/>
                  </a:cubicBezTo>
                  <a:cubicBezTo>
                    <a:pt x="464" y="0"/>
                    <a:pt x="527" y="25"/>
                    <a:pt x="574" y="72"/>
                  </a:cubicBezTo>
                  <a:cubicBezTo>
                    <a:pt x="794" y="291"/>
                    <a:pt x="794" y="291"/>
                    <a:pt x="794" y="291"/>
                  </a:cubicBezTo>
                  <a:cubicBezTo>
                    <a:pt x="575" y="511"/>
                    <a:pt x="575" y="511"/>
                    <a:pt x="575" y="511"/>
                  </a:cubicBezTo>
                  <a:cubicBezTo>
                    <a:pt x="528" y="558"/>
                    <a:pt x="464" y="585"/>
                    <a:pt x="397" y="585"/>
                  </a:cubicBezTo>
                  <a:cubicBezTo>
                    <a:pt x="397" y="585"/>
                    <a:pt x="397" y="585"/>
                    <a:pt x="397" y="58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25"/>
            <p:cNvSpPr/>
            <p:nvPr/>
          </p:nvSpPr>
          <p:spPr bwMode="auto">
            <a:xfrm>
              <a:off x="8815388" y="1871663"/>
              <a:ext cx="1825625" cy="1462088"/>
            </a:xfrm>
            <a:custGeom>
              <a:avLst/>
              <a:gdLst>
                <a:gd name="T0" fmla="*/ 596 w 767"/>
                <a:gd name="T1" fmla="*/ 135 h 614"/>
                <a:gd name="T2" fmla="*/ 554 w 767"/>
                <a:gd name="T3" fmla="*/ 94 h 614"/>
                <a:gd name="T4" fmla="*/ 212 w 767"/>
                <a:gd name="T5" fmla="*/ 95 h 614"/>
                <a:gd name="T6" fmla="*/ 171 w 767"/>
                <a:gd name="T7" fmla="*/ 137 h 614"/>
                <a:gd name="T8" fmla="*/ 0 w 767"/>
                <a:gd name="T9" fmla="*/ 308 h 614"/>
                <a:gd name="T10" fmla="*/ 172 w 767"/>
                <a:gd name="T11" fmla="*/ 479 h 614"/>
                <a:gd name="T12" fmla="*/ 213 w 767"/>
                <a:gd name="T13" fmla="*/ 520 h 614"/>
                <a:gd name="T14" fmla="*/ 555 w 767"/>
                <a:gd name="T15" fmla="*/ 519 h 614"/>
                <a:gd name="T16" fmla="*/ 597 w 767"/>
                <a:gd name="T17" fmla="*/ 478 h 614"/>
                <a:gd name="T18" fmla="*/ 767 w 767"/>
                <a:gd name="T19" fmla="*/ 306 h 614"/>
                <a:gd name="T20" fmla="*/ 596 w 767"/>
                <a:gd name="T21" fmla="*/ 135 h 6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67" h="614">
                  <a:moveTo>
                    <a:pt x="596" y="135"/>
                  </a:moveTo>
                  <a:cubicBezTo>
                    <a:pt x="554" y="94"/>
                    <a:pt x="554" y="94"/>
                    <a:pt x="554" y="94"/>
                  </a:cubicBezTo>
                  <a:cubicBezTo>
                    <a:pt x="460" y="0"/>
                    <a:pt x="306" y="1"/>
                    <a:pt x="212" y="95"/>
                  </a:cubicBezTo>
                  <a:cubicBezTo>
                    <a:pt x="171" y="137"/>
                    <a:pt x="171" y="137"/>
                    <a:pt x="171" y="137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172" y="479"/>
                    <a:pt x="172" y="479"/>
                    <a:pt x="172" y="479"/>
                  </a:cubicBezTo>
                  <a:cubicBezTo>
                    <a:pt x="213" y="520"/>
                    <a:pt x="213" y="520"/>
                    <a:pt x="213" y="520"/>
                  </a:cubicBezTo>
                  <a:cubicBezTo>
                    <a:pt x="307" y="614"/>
                    <a:pt x="461" y="613"/>
                    <a:pt x="555" y="519"/>
                  </a:cubicBezTo>
                  <a:cubicBezTo>
                    <a:pt x="597" y="478"/>
                    <a:pt x="597" y="478"/>
                    <a:pt x="597" y="478"/>
                  </a:cubicBezTo>
                  <a:cubicBezTo>
                    <a:pt x="767" y="306"/>
                    <a:pt x="767" y="306"/>
                    <a:pt x="767" y="306"/>
                  </a:cubicBezTo>
                  <a:lnTo>
                    <a:pt x="596" y="135"/>
                  </a:lnTo>
                  <a:close/>
                </a:path>
              </a:pathLst>
            </a:custGeom>
            <a:solidFill>
              <a:srgbClr val="0090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26"/>
            <p:cNvSpPr/>
            <p:nvPr/>
          </p:nvSpPr>
          <p:spPr bwMode="auto">
            <a:xfrm>
              <a:off x="7716838" y="2660650"/>
              <a:ext cx="2105025" cy="4073525"/>
            </a:xfrm>
            <a:custGeom>
              <a:avLst/>
              <a:gdLst>
                <a:gd name="T0" fmla="*/ 846 w 884"/>
                <a:gd name="T1" fmla="*/ 289 h 1711"/>
                <a:gd name="T2" fmla="*/ 846 w 884"/>
                <a:gd name="T3" fmla="*/ 289 h 1711"/>
                <a:gd name="T4" fmla="*/ 651 w 884"/>
                <a:gd name="T5" fmla="*/ 208 h 1711"/>
                <a:gd name="T6" fmla="*/ 442 w 884"/>
                <a:gd name="T7" fmla="*/ 0 h 1711"/>
                <a:gd name="T8" fmla="*/ 233 w 884"/>
                <a:gd name="T9" fmla="*/ 208 h 1711"/>
                <a:gd name="T10" fmla="*/ 38 w 884"/>
                <a:gd name="T11" fmla="*/ 289 h 1711"/>
                <a:gd name="T12" fmla="*/ 0 w 884"/>
                <a:gd name="T13" fmla="*/ 286 h 1711"/>
                <a:gd name="T14" fmla="*/ 162 w 884"/>
                <a:gd name="T15" fmla="*/ 392 h 1711"/>
                <a:gd name="T16" fmla="*/ 362 w 884"/>
                <a:gd name="T17" fmla="*/ 663 h 1711"/>
                <a:gd name="T18" fmla="*/ 421 w 884"/>
                <a:gd name="T19" fmla="*/ 953 h 1711"/>
                <a:gd name="T20" fmla="*/ 421 w 884"/>
                <a:gd name="T21" fmla="*/ 953 h 1711"/>
                <a:gd name="T22" fmla="*/ 421 w 884"/>
                <a:gd name="T23" fmla="*/ 987 h 1711"/>
                <a:gd name="T24" fmla="*/ 421 w 884"/>
                <a:gd name="T25" fmla="*/ 987 h 1711"/>
                <a:gd name="T26" fmla="*/ 421 w 884"/>
                <a:gd name="T27" fmla="*/ 1491 h 1711"/>
                <a:gd name="T28" fmla="*/ 271 w 884"/>
                <a:gd name="T29" fmla="*/ 1681 h 1711"/>
                <a:gd name="T30" fmla="*/ 269 w 884"/>
                <a:gd name="T31" fmla="*/ 1681 h 1711"/>
                <a:gd name="T32" fmla="*/ 269 w 884"/>
                <a:gd name="T33" fmla="*/ 1711 h 1711"/>
                <a:gd name="T34" fmla="*/ 611 w 884"/>
                <a:gd name="T35" fmla="*/ 1711 h 1711"/>
                <a:gd name="T36" fmla="*/ 611 w 884"/>
                <a:gd name="T37" fmla="*/ 1681 h 1711"/>
                <a:gd name="T38" fmla="*/ 610 w 884"/>
                <a:gd name="T39" fmla="*/ 1681 h 1711"/>
                <a:gd name="T40" fmla="*/ 463 w 884"/>
                <a:gd name="T41" fmla="*/ 1508 h 1711"/>
                <a:gd name="T42" fmla="*/ 463 w 884"/>
                <a:gd name="T43" fmla="*/ 976 h 1711"/>
                <a:gd name="T44" fmla="*/ 463 w 884"/>
                <a:gd name="T45" fmla="*/ 976 h 1711"/>
                <a:gd name="T46" fmla="*/ 463 w 884"/>
                <a:gd name="T47" fmla="*/ 953 h 1711"/>
                <a:gd name="T48" fmla="*/ 463 w 884"/>
                <a:gd name="T49" fmla="*/ 953 h 1711"/>
                <a:gd name="T50" fmla="*/ 522 w 884"/>
                <a:gd name="T51" fmla="*/ 663 h 1711"/>
                <a:gd name="T52" fmla="*/ 722 w 884"/>
                <a:gd name="T53" fmla="*/ 392 h 1711"/>
                <a:gd name="T54" fmla="*/ 884 w 884"/>
                <a:gd name="T55" fmla="*/ 286 h 1711"/>
                <a:gd name="T56" fmla="*/ 846 w 884"/>
                <a:gd name="T57" fmla="*/ 289 h 1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84" h="1711">
                  <a:moveTo>
                    <a:pt x="846" y="289"/>
                  </a:moveTo>
                  <a:cubicBezTo>
                    <a:pt x="846" y="289"/>
                    <a:pt x="846" y="289"/>
                    <a:pt x="846" y="289"/>
                  </a:cubicBezTo>
                  <a:cubicBezTo>
                    <a:pt x="772" y="289"/>
                    <a:pt x="703" y="260"/>
                    <a:pt x="651" y="208"/>
                  </a:cubicBezTo>
                  <a:cubicBezTo>
                    <a:pt x="442" y="0"/>
                    <a:pt x="442" y="0"/>
                    <a:pt x="442" y="0"/>
                  </a:cubicBezTo>
                  <a:cubicBezTo>
                    <a:pt x="233" y="208"/>
                    <a:pt x="233" y="208"/>
                    <a:pt x="233" y="208"/>
                  </a:cubicBezTo>
                  <a:cubicBezTo>
                    <a:pt x="181" y="260"/>
                    <a:pt x="112" y="289"/>
                    <a:pt x="38" y="289"/>
                  </a:cubicBezTo>
                  <a:cubicBezTo>
                    <a:pt x="25" y="289"/>
                    <a:pt x="12" y="288"/>
                    <a:pt x="0" y="286"/>
                  </a:cubicBezTo>
                  <a:cubicBezTo>
                    <a:pt x="59" y="314"/>
                    <a:pt x="113" y="350"/>
                    <a:pt x="162" y="392"/>
                  </a:cubicBezTo>
                  <a:cubicBezTo>
                    <a:pt x="248" y="465"/>
                    <a:pt x="317" y="558"/>
                    <a:pt x="362" y="663"/>
                  </a:cubicBezTo>
                  <a:cubicBezTo>
                    <a:pt x="400" y="752"/>
                    <a:pt x="421" y="850"/>
                    <a:pt x="421" y="953"/>
                  </a:cubicBezTo>
                  <a:cubicBezTo>
                    <a:pt x="421" y="953"/>
                    <a:pt x="421" y="953"/>
                    <a:pt x="421" y="953"/>
                  </a:cubicBezTo>
                  <a:cubicBezTo>
                    <a:pt x="421" y="987"/>
                    <a:pt x="421" y="987"/>
                    <a:pt x="421" y="987"/>
                  </a:cubicBezTo>
                  <a:cubicBezTo>
                    <a:pt x="421" y="987"/>
                    <a:pt x="421" y="987"/>
                    <a:pt x="421" y="987"/>
                  </a:cubicBezTo>
                  <a:cubicBezTo>
                    <a:pt x="421" y="1491"/>
                    <a:pt x="421" y="1491"/>
                    <a:pt x="421" y="1491"/>
                  </a:cubicBezTo>
                  <a:cubicBezTo>
                    <a:pt x="402" y="1601"/>
                    <a:pt x="342" y="1681"/>
                    <a:pt x="271" y="1681"/>
                  </a:cubicBezTo>
                  <a:cubicBezTo>
                    <a:pt x="270" y="1681"/>
                    <a:pt x="270" y="1681"/>
                    <a:pt x="269" y="1681"/>
                  </a:cubicBezTo>
                  <a:cubicBezTo>
                    <a:pt x="269" y="1711"/>
                    <a:pt x="269" y="1711"/>
                    <a:pt x="269" y="1711"/>
                  </a:cubicBezTo>
                  <a:cubicBezTo>
                    <a:pt x="611" y="1711"/>
                    <a:pt x="611" y="1711"/>
                    <a:pt x="611" y="1711"/>
                  </a:cubicBezTo>
                  <a:cubicBezTo>
                    <a:pt x="611" y="1681"/>
                    <a:pt x="611" y="1681"/>
                    <a:pt x="611" y="1681"/>
                  </a:cubicBezTo>
                  <a:cubicBezTo>
                    <a:pt x="611" y="1681"/>
                    <a:pt x="610" y="1681"/>
                    <a:pt x="610" y="1681"/>
                  </a:cubicBezTo>
                  <a:cubicBezTo>
                    <a:pt x="543" y="1681"/>
                    <a:pt x="485" y="1609"/>
                    <a:pt x="463" y="1508"/>
                  </a:cubicBezTo>
                  <a:cubicBezTo>
                    <a:pt x="463" y="976"/>
                    <a:pt x="463" y="976"/>
                    <a:pt x="463" y="976"/>
                  </a:cubicBezTo>
                  <a:cubicBezTo>
                    <a:pt x="463" y="976"/>
                    <a:pt x="463" y="976"/>
                    <a:pt x="463" y="976"/>
                  </a:cubicBezTo>
                  <a:cubicBezTo>
                    <a:pt x="463" y="953"/>
                    <a:pt x="463" y="953"/>
                    <a:pt x="463" y="953"/>
                  </a:cubicBezTo>
                  <a:cubicBezTo>
                    <a:pt x="463" y="953"/>
                    <a:pt x="463" y="953"/>
                    <a:pt x="463" y="953"/>
                  </a:cubicBezTo>
                  <a:cubicBezTo>
                    <a:pt x="463" y="850"/>
                    <a:pt x="484" y="752"/>
                    <a:pt x="522" y="663"/>
                  </a:cubicBezTo>
                  <a:cubicBezTo>
                    <a:pt x="567" y="558"/>
                    <a:pt x="636" y="465"/>
                    <a:pt x="722" y="392"/>
                  </a:cubicBezTo>
                  <a:cubicBezTo>
                    <a:pt x="771" y="350"/>
                    <a:pt x="825" y="314"/>
                    <a:pt x="884" y="286"/>
                  </a:cubicBezTo>
                  <a:cubicBezTo>
                    <a:pt x="872" y="288"/>
                    <a:pt x="859" y="289"/>
                    <a:pt x="846" y="289"/>
                  </a:cubicBezTo>
                  <a:close/>
                </a:path>
              </a:pathLst>
            </a:custGeom>
            <a:solidFill>
              <a:srgbClr val="9CA1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1223393" y="1661697"/>
            <a:ext cx="425781" cy="458751"/>
            <a:chOff x="11118673" y="748462"/>
            <a:chExt cx="717550" cy="773113"/>
          </a:xfrm>
          <a:solidFill>
            <a:schemeClr val="bg1"/>
          </a:solidFill>
        </p:grpSpPr>
        <p:sp>
          <p:nvSpPr>
            <p:cNvPr id="103" name="Oval 2201"/>
            <p:cNvSpPr>
              <a:spLocks noChangeArrowheads="1"/>
            </p:cNvSpPr>
            <p:nvPr/>
          </p:nvSpPr>
          <p:spPr bwMode="auto">
            <a:xfrm>
              <a:off x="11513960" y="748462"/>
              <a:ext cx="168275" cy="168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4" name="Freeform 2202"/>
            <p:cNvSpPr>
              <a:spLocks noEditPoints="1"/>
            </p:cNvSpPr>
            <p:nvPr/>
          </p:nvSpPr>
          <p:spPr bwMode="auto">
            <a:xfrm>
              <a:off x="11121848" y="918325"/>
              <a:ext cx="693738" cy="458788"/>
            </a:xfrm>
            <a:custGeom>
              <a:avLst/>
              <a:gdLst>
                <a:gd name="T0" fmla="*/ 365 w 365"/>
                <a:gd name="T1" fmla="*/ 115 h 241"/>
                <a:gd name="T2" fmla="*/ 358 w 365"/>
                <a:gd name="T3" fmla="*/ 29 h 241"/>
                <a:gd name="T4" fmla="*/ 354 w 365"/>
                <a:gd name="T5" fmla="*/ 30 h 241"/>
                <a:gd name="T6" fmla="*/ 321 w 365"/>
                <a:gd name="T7" fmla="*/ 40 h 241"/>
                <a:gd name="T8" fmla="*/ 311 w 365"/>
                <a:gd name="T9" fmla="*/ 29 h 241"/>
                <a:gd name="T10" fmla="*/ 216 w 365"/>
                <a:gd name="T11" fmla="*/ 22 h 241"/>
                <a:gd name="T12" fmla="*/ 151 w 365"/>
                <a:gd name="T13" fmla="*/ 43 h 241"/>
                <a:gd name="T14" fmla="*/ 68 w 365"/>
                <a:gd name="T15" fmla="*/ 69 h 241"/>
                <a:gd name="T16" fmla="*/ 27 w 365"/>
                <a:gd name="T17" fmla="*/ 66 h 241"/>
                <a:gd name="T18" fmla="*/ 2 w 365"/>
                <a:gd name="T19" fmla="*/ 85 h 241"/>
                <a:gd name="T20" fmla="*/ 14 w 365"/>
                <a:gd name="T21" fmla="*/ 90 h 241"/>
                <a:gd name="T22" fmla="*/ 38 w 365"/>
                <a:gd name="T23" fmla="*/ 86 h 241"/>
                <a:gd name="T24" fmla="*/ 46 w 365"/>
                <a:gd name="T25" fmla="*/ 101 h 241"/>
                <a:gd name="T26" fmla="*/ 80 w 365"/>
                <a:gd name="T27" fmla="*/ 106 h 241"/>
                <a:gd name="T28" fmla="*/ 182 w 365"/>
                <a:gd name="T29" fmla="*/ 82 h 241"/>
                <a:gd name="T30" fmla="*/ 182 w 365"/>
                <a:gd name="T31" fmla="*/ 241 h 241"/>
                <a:gd name="T32" fmla="*/ 325 w 365"/>
                <a:gd name="T33" fmla="*/ 239 h 241"/>
                <a:gd name="T34" fmla="*/ 325 w 365"/>
                <a:gd name="T35" fmla="*/ 189 h 241"/>
                <a:gd name="T36" fmla="*/ 350 w 365"/>
                <a:gd name="T37" fmla="*/ 171 h 241"/>
                <a:gd name="T38" fmla="*/ 357 w 365"/>
                <a:gd name="T39" fmla="*/ 140 h 241"/>
                <a:gd name="T40" fmla="*/ 356 w 365"/>
                <a:gd name="T41" fmla="*/ 119 h 241"/>
                <a:gd name="T42" fmla="*/ 362 w 365"/>
                <a:gd name="T43" fmla="*/ 116 h 241"/>
                <a:gd name="T44" fmla="*/ 365 w 365"/>
                <a:gd name="T45" fmla="*/ 115 h 241"/>
                <a:gd name="T46" fmla="*/ 262 w 365"/>
                <a:gd name="T47" fmla="*/ 122 h 241"/>
                <a:gd name="T48" fmla="*/ 249 w 365"/>
                <a:gd name="T49" fmla="*/ 52 h 241"/>
                <a:gd name="T50" fmla="*/ 298 w 365"/>
                <a:gd name="T51" fmla="*/ 62 h 241"/>
                <a:gd name="T52" fmla="*/ 308 w 365"/>
                <a:gd name="T53" fmla="*/ 139 h 241"/>
                <a:gd name="T54" fmla="*/ 262 w 365"/>
                <a:gd name="T55" fmla="*/ 122 h 241"/>
                <a:gd name="T56" fmla="*/ 316 w 365"/>
                <a:gd name="T57" fmla="*/ 138 h 241"/>
                <a:gd name="T58" fmla="*/ 306 w 365"/>
                <a:gd name="T59" fmla="*/ 61 h 241"/>
                <a:gd name="T60" fmla="*/ 350 w 365"/>
                <a:gd name="T61" fmla="*/ 39 h 241"/>
                <a:gd name="T62" fmla="*/ 356 w 365"/>
                <a:gd name="T63" fmla="*/ 110 h 241"/>
                <a:gd name="T64" fmla="*/ 316 w 365"/>
                <a:gd name="T65" fmla="*/ 138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65" h="241">
                  <a:moveTo>
                    <a:pt x="365" y="115"/>
                  </a:moveTo>
                  <a:cubicBezTo>
                    <a:pt x="358" y="29"/>
                    <a:pt x="358" y="29"/>
                    <a:pt x="358" y="29"/>
                  </a:cubicBezTo>
                  <a:cubicBezTo>
                    <a:pt x="354" y="30"/>
                    <a:pt x="354" y="30"/>
                    <a:pt x="354" y="30"/>
                  </a:cubicBezTo>
                  <a:cubicBezTo>
                    <a:pt x="353" y="30"/>
                    <a:pt x="337" y="32"/>
                    <a:pt x="321" y="40"/>
                  </a:cubicBezTo>
                  <a:cubicBezTo>
                    <a:pt x="315" y="33"/>
                    <a:pt x="311" y="30"/>
                    <a:pt x="311" y="29"/>
                  </a:cubicBezTo>
                  <a:cubicBezTo>
                    <a:pt x="281" y="0"/>
                    <a:pt x="219" y="21"/>
                    <a:pt x="216" y="22"/>
                  </a:cubicBezTo>
                  <a:cubicBezTo>
                    <a:pt x="216" y="22"/>
                    <a:pt x="184" y="32"/>
                    <a:pt x="151" y="43"/>
                  </a:cubicBezTo>
                  <a:cubicBezTo>
                    <a:pt x="115" y="55"/>
                    <a:pt x="77" y="67"/>
                    <a:pt x="68" y="69"/>
                  </a:cubicBezTo>
                  <a:cubicBezTo>
                    <a:pt x="63" y="66"/>
                    <a:pt x="49" y="57"/>
                    <a:pt x="27" y="66"/>
                  </a:cubicBezTo>
                  <a:cubicBezTo>
                    <a:pt x="9" y="73"/>
                    <a:pt x="0" y="80"/>
                    <a:pt x="2" y="85"/>
                  </a:cubicBezTo>
                  <a:cubicBezTo>
                    <a:pt x="3" y="91"/>
                    <a:pt x="12" y="90"/>
                    <a:pt x="14" y="90"/>
                  </a:cubicBezTo>
                  <a:cubicBezTo>
                    <a:pt x="14" y="90"/>
                    <a:pt x="32" y="87"/>
                    <a:pt x="38" y="86"/>
                  </a:cubicBezTo>
                  <a:cubicBezTo>
                    <a:pt x="39" y="90"/>
                    <a:pt x="40" y="96"/>
                    <a:pt x="46" y="101"/>
                  </a:cubicBezTo>
                  <a:cubicBezTo>
                    <a:pt x="53" y="107"/>
                    <a:pt x="65" y="109"/>
                    <a:pt x="80" y="106"/>
                  </a:cubicBezTo>
                  <a:cubicBezTo>
                    <a:pt x="103" y="101"/>
                    <a:pt x="164" y="86"/>
                    <a:pt x="182" y="82"/>
                  </a:cubicBezTo>
                  <a:cubicBezTo>
                    <a:pt x="182" y="92"/>
                    <a:pt x="182" y="241"/>
                    <a:pt x="182" y="241"/>
                  </a:cubicBezTo>
                  <a:cubicBezTo>
                    <a:pt x="325" y="239"/>
                    <a:pt x="325" y="239"/>
                    <a:pt x="325" y="239"/>
                  </a:cubicBezTo>
                  <a:cubicBezTo>
                    <a:pt x="325" y="239"/>
                    <a:pt x="325" y="195"/>
                    <a:pt x="325" y="189"/>
                  </a:cubicBezTo>
                  <a:cubicBezTo>
                    <a:pt x="336" y="186"/>
                    <a:pt x="345" y="181"/>
                    <a:pt x="350" y="171"/>
                  </a:cubicBezTo>
                  <a:cubicBezTo>
                    <a:pt x="356" y="162"/>
                    <a:pt x="357" y="151"/>
                    <a:pt x="357" y="140"/>
                  </a:cubicBezTo>
                  <a:cubicBezTo>
                    <a:pt x="357" y="133"/>
                    <a:pt x="357" y="125"/>
                    <a:pt x="356" y="119"/>
                  </a:cubicBezTo>
                  <a:cubicBezTo>
                    <a:pt x="358" y="118"/>
                    <a:pt x="360" y="117"/>
                    <a:pt x="362" y="116"/>
                  </a:cubicBezTo>
                  <a:lnTo>
                    <a:pt x="365" y="115"/>
                  </a:lnTo>
                  <a:close/>
                  <a:moveTo>
                    <a:pt x="262" y="122"/>
                  </a:moveTo>
                  <a:cubicBezTo>
                    <a:pt x="261" y="117"/>
                    <a:pt x="250" y="60"/>
                    <a:pt x="249" y="52"/>
                  </a:cubicBezTo>
                  <a:cubicBezTo>
                    <a:pt x="258" y="52"/>
                    <a:pt x="280" y="52"/>
                    <a:pt x="298" y="62"/>
                  </a:cubicBezTo>
                  <a:cubicBezTo>
                    <a:pt x="308" y="139"/>
                    <a:pt x="308" y="139"/>
                    <a:pt x="308" y="139"/>
                  </a:cubicBezTo>
                  <a:cubicBezTo>
                    <a:pt x="298" y="134"/>
                    <a:pt x="281" y="125"/>
                    <a:pt x="262" y="122"/>
                  </a:cubicBezTo>
                  <a:close/>
                  <a:moveTo>
                    <a:pt x="316" y="138"/>
                  </a:moveTo>
                  <a:cubicBezTo>
                    <a:pt x="306" y="61"/>
                    <a:pt x="306" y="61"/>
                    <a:pt x="306" y="61"/>
                  </a:cubicBezTo>
                  <a:cubicBezTo>
                    <a:pt x="320" y="47"/>
                    <a:pt x="342" y="41"/>
                    <a:pt x="350" y="39"/>
                  </a:cubicBezTo>
                  <a:cubicBezTo>
                    <a:pt x="351" y="47"/>
                    <a:pt x="356" y="105"/>
                    <a:pt x="356" y="110"/>
                  </a:cubicBezTo>
                  <a:cubicBezTo>
                    <a:pt x="339" y="117"/>
                    <a:pt x="324" y="131"/>
                    <a:pt x="316" y="1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5" name="Freeform 2203"/>
            <p:cNvSpPr>
              <a:spLocks noEditPoints="1"/>
            </p:cNvSpPr>
            <p:nvPr/>
          </p:nvSpPr>
          <p:spPr bwMode="auto">
            <a:xfrm>
              <a:off x="11118673" y="1429500"/>
              <a:ext cx="84138" cy="90488"/>
            </a:xfrm>
            <a:custGeom>
              <a:avLst/>
              <a:gdLst>
                <a:gd name="T0" fmla="*/ 0 w 44"/>
                <a:gd name="T1" fmla="*/ 0 h 48"/>
                <a:gd name="T2" fmla="*/ 22 w 44"/>
                <a:gd name="T3" fmla="*/ 0 h 48"/>
                <a:gd name="T4" fmla="*/ 32 w 44"/>
                <a:gd name="T5" fmla="*/ 2 h 48"/>
                <a:gd name="T6" fmla="*/ 39 w 44"/>
                <a:gd name="T7" fmla="*/ 7 h 48"/>
                <a:gd name="T8" fmla="*/ 43 w 44"/>
                <a:gd name="T9" fmla="*/ 15 h 48"/>
                <a:gd name="T10" fmla="*/ 44 w 44"/>
                <a:gd name="T11" fmla="*/ 24 h 48"/>
                <a:gd name="T12" fmla="*/ 42 w 44"/>
                <a:gd name="T13" fmla="*/ 36 h 48"/>
                <a:gd name="T14" fmla="*/ 37 w 44"/>
                <a:gd name="T15" fmla="*/ 43 h 48"/>
                <a:gd name="T16" fmla="*/ 31 w 44"/>
                <a:gd name="T17" fmla="*/ 47 h 48"/>
                <a:gd name="T18" fmla="*/ 22 w 44"/>
                <a:gd name="T19" fmla="*/ 48 h 48"/>
                <a:gd name="T20" fmla="*/ 0 w 44"/>
                <a:gd name="T21" fmla="*/ 48 h 48"/>
                <a:gd name="T22" fmla="*/ 0 w 44"/>
                <a:gd name="T23" fmla="*/ 0 h 48"/>
                <a:gd name="T24" fmla="*/ 15 w 44"/>
                <a:gd name="T25" fmla="*/ 11 h 48"/>
                <a:gd name="T26" fmla="*/ 15 w 44"/>
                <a:gd name="T27" fmla="*/ 37 h 48"/>
                <a:gd name="T28" fmla="*/ 19 w 44"/>
                <a:gd name="T29" fmla="*/ 37 h 48"/>
                <a:gd name="T30" fmla="*/ 25 w 44"/>
                <a:gd name="T31" fmla="*/ 36 h 48"/>
                <a:gd name="T32" fmla="*/ 28 w 44"/>
                <a:gd name="T33" fmla="*/ 32 h 48"/>
                <a:gd name="T34" fmla="*/ 29 w 44"/>
                <a:gd name="T35" fmla="*/ 24 h 48"/>
                <a:gd name="T36" fmla="*/ 27 w 44"/>
                <a:gd name="T37" fmla="*/ 14 h 48"/>
                <a:gd name="T38" fmla="*/ 19 w 44"/>
                <a:gd name="T39" fmla="*/ 11 h 48"/>
                <a:gd name="T40" fmla="*/ 15 w 44"/>
                <a:gd name="T41" fmla="*/ 11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4" h="48">
                  <a:moveTo>
                    <a:pt x="0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26" y="0"/>
                    <a:pt x="30" y="1"/>
                    <a:pt x="32" y="2"/>
                  </a:cubicBezTo>
                  <a:cubicBezTo>
                    <a:pt x="35" y="3"/>
                    <a:pt x="37" y="5"/>
                    <a:pt x="39" y="7"/>
                  </a:cubicBezTo>
                  <a:cubicBezTo>
                    <a:pt x="41" y="9"/>
                    <a:pt x="42" y="12"/>
                    <a:pt x="43" y="15"/>
                  </a:cubicBezTo>
                  <a:cubicBezTo>
                    <a:pt x="44" y="18"/>
                    <a:pt x="44" y="21"/>
                    <a:pt x="44" y="24"/>
                  </a:cubicBezTo>
                  <a:cubicBezTo>
                    <a:pt x="44" y="29"/>
                    <a:pt x="43" y="33"/>
                    <a:pt x="42" y="36"/>
                  </a:cubicBezTo>
                  <a:cubicBezTo>
                    <a:pt x="41" y="39"/>
                    <a:pt x="39" y="41"/>
                    <a:pt x="37" y="43"/>
                  </a:cubicBezTo>
                  <a:cubicBezTo>
                    <a:pt x="35" y="45"/>
                    <a:pt x="33" y="46"/>
                    <a:pt x="31" y="47"/>
                  </a:cubicBezTo>
                  <a:cubicBezTo>
                    <a:pt x="28" y="47"/>
                    <a:pt x="25" y="48"/>
                    <a:pt x="22" y="48"/>
                  </a:cubicBezTo>
                  <a:cubicBezTo>
                    <a:pt x="0" y="48"/>
                    <a:pt x="0" y="48"/>
                    <a:pt x="0" y="48"/>
                  </a:cubicBezTo>
                  <a:lnTo>
                    <a:pt x="0" y="0"/>
                  </a:lnTo>
                  <a:close/>
                  <a:moveTo>
                    <a:pt x="15" y="11"/>
                  </a:moveTo>
                  <a:cubicBezTo>
                    <a:pt x="15" y="37"/>
                    <a:pt x="15" y="37"/>
                    <a:pt x="15" y="37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22" y="37"/>
                    <a:pt x="24" y="37"/>
                    <a:pt x="25" y="36"/>
                  </a:cubicBezTo>
                  <a:cubicBezTo>
                    <a:pt x="26" y="35"/>
                    <a:pt x="27" y="34"/>
                    <a:pt x="28" y="32"/>
                  </a:cubicBezTo>
                  <a:cubicBezTo>
                    <a:pt x="29" y="31"/>
                    <a:pt x="29" y="28"/>
                    <a:pt x="29" y="24"/>
                  </a:cubicBezTo>
                  <a:cubicBezTo>
                    <a:pt x="29" y="19"/>
                    <a:pt x="28" y="16"/>
                    <a:pt x="27" y="14"/>
                  </a:cubicBezTo>
                  <a:cubicBezTo>
                    <a:pt x="25" y="12"/>
                    <a:pt x="22" y="11"/>
                    <a:pt x="19" y="11"/>
                  </a:cubicBezTo>
                  <a:lnTo>
                    <a:pt x="15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6" name="Rectangle 2204"/>
            <p:cNvSpPr>
              <a:spLocks noChangeArrowheads="1"/>
            </p:cNvSpPr>
            <p:nvPr/>
          </p:nvSpPr>
          <p:spPr bwMode="auto">
            <a:xfrm>
              <a:off x="11218685" y="1429500"/>
              <a:ext cx="28575" cy="904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7" name="Freeform 2205"/>
            <p:cNvSpPr>
              <a:spLocks noEditPoints="1"/>
            </p:cNvSpPr>
            <p:nvPr/>
          </p:nvSpPr>
          <p:spPr bwMode="auto">
            <a:xfrm>
              <a:off x="11267898" y="1429500"/>
              <a:ext cx="88900" cy="90488"/>
            </a:xfrm>
            <a:custGeom>
              <a:avLst/>
              <a:gdLst>
                <a:gd name="T0" fmla="*/ 0 w 47"/>
                <a:gd name="T1" fmla="*/ 48 h 48"/>
                <a:gd name="T2" fmla="*/ 0 w 47"/>
                <a:gd name="T3" fmla="*/ 0 h 48"/>
                <a:gd name="T4" fmla="*/ 24 w 47"/>
                <a:gd name="T5" fmla="*/ 0 h 48"/>
                <a:gd name="T6" fmla="*/ 35 w 47"/>
                <a:gd name="T7" fmla="*/ 1 h 48"/>
                <a:gd name="T8" fmla="*/ 41 w 47"/>
                <a:gd name="T9" fmla="*/ 6 h 48"/>
                <a:gd name="T10" fmla="*/ 43 w 47"/>
                <a:gd name="T11" fmla="*/ 13 h 48"/>
                <a:gd name="T12" fmla="*/ 41 w 47"/>
                <a:gd name="T13" fmla="*/ 20 h 48"/>
                <a:gd name="T14" fmla="*/ 36 w 47"/>
                <a:gd name="T15" fmla="*/ 25 h 48"/>
                <a:gd name="T16" fmla="*/ 31 w 47"/>
                <a:gd name="T17" fmla="*/ 27 h 48"/>
                <a:gd name="T18" fmla="*/ 35 w 47"/>
                <a:gd name="T19" fmla="*/ 29 h 48"/>
                <a:gd name="T20" fmla="*/ 37 w 47"/>
                <a:gd name="T21" fmla="*/ 31 h 48"/>
                <a:gd name="T22" fmla="*/ 40 w 47"/>
                <a:gd name="T23" fmla="*/ 34 h 48"/>
                <a:gd name="T24" fmla="*/ 47 w 47"/>
                <a:gd name="T25" fmla="*/ 48 h 48"/>
                <a:gd name="T26" fmla="*/ 30 w 47"/>
                <a:gd name="T27" fmla="*/ 48 h 48"/>
                <a:gd name="T28" fmla="*/ 22 w 47"/>
                <a:gd name="T29" fmla="*/ 33 h 48"/>
                <a:gd name="T30" fmla="*/ 20 w 47"/>
                <a:gd name="T31" fmla="*/ 30 h 48"/>
                <a:gd name="T32" fmla="*/ 16 w 47"/>
                <a:gd name="T33" fmla="*/ 29 h 48"/>
                <a:gd name="T34" fmla="*/ 15 w 47"/>
                <a:gd name="T35" fmla="*/ 29 h 48"/>
                <a:gd name="T36" fmla="*/ 15 w 47"/>
                <a:gd name="T37" fmla="*/ 48 h 48"/>
                <a:gd name="T38" fmla="*/ 0 w 47"/>
                <a:gd name="T39" fmla="*/ 48 h 48"/>
                <a:gd name="T40" fmla="*/ 15 w 47"/>
                <a:gd name="T41" fmla="*/ 19 h 48"/>
                <a:gd name="T42" fmla="*/ 21 w 47"/>
                <a:gd name="T43" fmla="*/ 19 h 48"/>
                <a:gd name="T44" fmla="*/ 25 w 47"/>
                <a:gd name="T45" fmla="*/ 19 h 48"/>
                <a:gd name="T46" fmla="*/ 27 w 47"/>
                <a:gd name="T47" fmla="*/ 17 h 48"/>
                <a:gd name="T48" fmla="*/ 28 w 47"/>
                <a:gd name="T49" fmla="*/ 15 h 48"/>
                <a:gd name="T50" fmla="*/ 27 w 47"/>
                <a:gd name="T51" fmla="*/ 11 h 48"/>
                <a:gd name="T52" fmla="*/ 21 w 47"/>
                <a:gd name="T53" fmla="*/ 10 h 48"/>
                <a:gd name="T54" fmla="*/ 15 w 47"/>
                <a:gd name="T55" fmla="*/ 10 h 48"/>
                <a:gd name="T56" fmla="*/ 15 w 47"/>
                <a:gd name="T57" fmla="*/ 19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7" h="48">
                  <a:moveTo>
                    <a:pt x="0" y="48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9" y="0"/>
                    <a:pt x="32" y="1"/>
                    <a:pt x="35" y="1"/>
                  </a:cubicBezTo>
                  <a:cubicBezTo>
                    <a:pt x="37" y="2"/>
                    <a:pt x="39" y="4"/>
                    <a:pt x="41" y="6"/>
                  </a:cubicBezTo>
                  <a:cubicBezTo>
                    <a:pt x="42" y="8"/>
                    <a:pt x="43" y="10"/>
                    <a:pt x="43" y="13"/>
                  </a:cubicBezTo>
                  <a:cubicBezTo>
                    <a:pt x="43" y="16"/>
                    <a:pt x="42" y="18"/>
                    <a:pt x="41" y="20"/>
                  </a:cubicBezTo>
                  <a:cubicBezTo>
                    <a:pt x="40" y="22"/>
                    <a:pt x="38" y="24"/>
                    <a:pt x="36" y="25"/>
                  </a:cubicBezTo>
                  <a:cubicBezTo>
                    <a:pt x="35" y="26"/>
                    <a:pt x="33" y="26"/>
                    <a:pt x="31" y="27"/>
                  </a:cubicBezTo>
                  <a:cubicBezTo>
                    <a:pt x="33" y="27"/>
                    <a:pt x="34" y="28"/>
                    <a:pt x="35" y="29"/>
                  </a:cubicBezTo>
                  <a:cubicBezTo>
                    <a:pt x="36" y="29"/>
                    <a:pt x="36" y="30"/>
                    <a:pt x="37" y="31"/>
                  </a:cubicBezTo>
                  <a:cubicBezTo>
                    <a:pt x="39" y="32"/>
                    <a:pt x="39" y="33"/>
                    <a:pt x="40" y="34"/>
                  </a:cubicBezTo>
                  <a:cubicBezTo>
                    <a:pt x="47" y="48"/>
                    <a:pt x="47" y="48"/>
                    <a:pt x="47" y="48"/>
                  </a:cubicBezTo>
                  <a:cubicBezTo>
                    <a:pt x="30" y="48"/>
                    <a:pt x="30" y="48"/>
                    <a:pt x="30" y="48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1" y="31"/>
                    <a:pt x="20" y="30"/>
                    <a:pt x="20" y="30"/>
                  </a:cubicBezTo>
                  <a:cubicBezTo>
                    <a:pt x="19" y="29"/>
                    <a:pt x="17" y="29"/>
                    <a:pt x="16" y="29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5" y="48"/>
                    <a:pt x="15" y="48"/>
                    <a:pt x="15" y="48"/>
                  </a:cubicBezTo>
                  <a:lnTo>
                    <a:pt x="0" y="48"/>
                  </a:lnTo>
                  <a:close/>
                  <a:moveTo>
                    <a:pt x="15" y="19"/>
                  </a:moveTo>
                  <a:cubicBezTo>
                    <a:pt x="21" y="19"/>
                    <a:pt x="21" y="19"/>
                    <a:pt x="21" y="19"/>
                  </a:cubicBezTo>
                  <a:cubicBezTo>
                    <a:pt x="21" y="19"/>
                    <a:pt x="23" y="19"/>
                    <a:pt x="25" y="19"/>
                  </a:cubicBezTo>
                  <a:cubicBezTo>
                    <a:pt x="26" y="19"/>
                    <a:pt x="26" y="18"/>
                    <a:pt x="27" y="17"/>
                  </a:cubicBezTo>
                  <a:cubicBezTo>
                    <a:pt x="28" y="17"/>
                    <a:pt x="28" y="16"/>
                    <a:pt x="28" y="15"/>
                  </a:cubicBezTo>
                  <a:cubicBezTo>
                    <a:pt x="28" y="13"/>
                    <a:pt x="27" y="12"/>
                    <a:pt x="27" y="11"/>
                  </a:cubicBezTo>
                  <a:cubicBezTo>
                    <a:pt x="26" y="10"/>
                    <a:pt x="24" y="10"/>
                    <a:pt x="21" y="10"/>
                  </a:cubicBezTo>
                  <a:cubicBezTo>
                    <a:pt x="15" y="10"/>
                    <a:pt x="15" y="10"/>
                    <a:pt x="15" y="10"/>
                  </a:cubicBezTo>
                  <a:lnTo>
                    <a:pt x="15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8" name="Freeform 2206"/>
            <p:cNvSpPr/>
            <p:nvPr/>
          </p:nvSpPr>
          <p:spPr bwMode="auto">
            <a:xfrm>
              <a:off x="11364735" y="1429500"/>
              <a:ext cx="77788" cy="90488"/>
            </a:xfrm>
            <a:custGeom>
              <a:avLst/>
              <a:gdLst>
                <a:gd name="T0" fmla="*/ 0 w 49"/>
                <a:gd name="T1" fmla="*/ 0 h 57"/>
                <a:gd name="T2" fmla="*/ 48 w 49"/>
                <a:gd name="T3" fmla="*/ 0 h 57"/>
                <a:gd name="T4" fmla="*/ 48 w 49"/>
                <a:gd name="T5" fmla="*/ 12 h 57"/>
                <a:gd name="T6" fmla="*/ 18 w 49"/>
                <a:gd name="T7" fmla="*/ 12 h 57"/>
                <a:gd name="T8" fmla="*/ 18 w 49"/>
                <a:gd name="T9" fmla="*/ 21 h 57"/>
                <a:gd name="T10" fmla="*/ 46 w 49"/>
                <a:gd name="T11" fmla="*/ 21 h 57"/>
                <a:gd name="T12" fmla="*/ 46 w 49"/>
                <a:gd name="T13" fmla="*/ 33 h 57"/>
                <a:gd name="T14" fmla="*/ 18 w 49"/>
                <a:gd name="T15" fmla="*/ 33 h 57"/>
                <a:gd name="T16" fmla="*/ 18 w 49"/>
                <a:gd name="T17" fmla="*/ 44 h 57"/>
                <a:gd name="T18" fmla="*/ 49 w 49"/>
                <a:gd name="T19" fmla="*/ 44 h 57"/>
                <a:gd name="T20" fmla="*/ 49 w 49"/>
                <a:gd name="T21" fmla="*/ 57 h 57"/>
                <a:gd name="T22" fmla="*/ 0 w 49"/>
                <a:gd name="T23" fmla="*/ 57 h 57"/>
                <a:gd name="T24" fmla="*/ 0 w 49"/>
                <a:gd name="T25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9" h="57">
                  <a:moveTo>
                    <a:pt x="0" y="0"/>
                  </a:moveTo>
                  <a:lnTo>
                    <a:pt x="48" y="0"/>
                  </a:lnTo>
                  <a:lnTo>
                    <a:pt x="48" y="12"/>
                  </a:lnTo>
                  <a:lnTo>
                    <a:pt x="18" y="12"/>
                  </a:lnTo>
                  <a:lnTo>
                    <a:pt x="18" y="21"/>
                  </a:lnTo>
                  <a:lnTo>
                    <a:pt x="46" y="21"/>
                  </a:lnTo>
                  <a:lnTo>
                    <a:pt x="46" y="33"/>
                  </a:lnTo>
                  <a:lnTo>
                    <a:pt x="18" y="33"/>
                  </a:lnTo>
                  <a:lnTo>
                    <a:pt x="18" y="44"/>
                  </a:lnTo>
                  <a:lnTo>
                    <a:pt x="49" y="44"/>
                  </a:lnTo>
                  <a:lnTo>
                    <a:pt x="49" y="57"/>
                  </a:lnTo>
                  <a:lnTo>
                    <a:pt x="0" y="5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9" name="Freeform 2207"/>
            <p:cNvSpPr/>
            <p:nvPr/>
          </p:nvSpPr>
          <p:spPr bwMode="auto">
            <a:xfrm>
              <a:off x="11453635" y="1426325"/>
              <a:ext cx="88900" cy="95250"/>
            </a:xfrm>
            <a:custGeom>
              <a:avLst/>
              <a:gdLst>
                <a:gd name="T0" fmla="*/ 33 w 46"/>
                <a:gd name="T1" fmla="*/ 29 h 50"/>
                <a:gd name="T2" fmla="*/ 46 w 46"/>
                <a:gd name="T3" fmla="*/ 33 h 50"/>
                <a:gd name="T4" fmla="*/ 42 w 46"/>
                <a:gd name="T5" fmla="*/ 42 h 50"/>
                <a:gd name="T6" fmla="*/ 35 w 46"/>
                <a:gd name="T7" fmla="*/ 48 h 50"/>
                <a:gd name="T8" fmla="*/ 24 w 46"/>
                <a:gd name="T9" fmla="*/ 50 h 50"/>
                <a:gd name="T10" fmla="*/ 12 w 46"/>
                <a:gd name="T11" fmla="*/ 47 h 50"/>
                <a:gd name="T12" fmla="*/ 3 w 46"/>
                <a:gd name="T13" fmla="*/ 39 h 50"/>
                <a:gd name="T14" fmla="*/ 0 w 46"/>
                <a:gd name="T15" fmla="*/ 25 h 50"/>
                <a:gd name="T16" fmla="*/ 6 w 46"/>
                <a:gd name="T17" fmla="*/ 7 h 50"/>
                <a:gd name="T18" fmla="*/ 24 w 46"/>
                <a:gd name="T19" fmla="*/ 0 h 50"/>
                <a:gd name="T20" fmla="*/ 38 w 46"/>
                <a:gd name="T21" fmla="*/ 4 h 50"/>
                <a:gd name="T22" fmla="*/ 46 w 46"/>
                <a:gd name="T23" fmla="*/ 15 h 50"/>
                <a:gd name="T24" fmla="*/ 33 w 46"/>
                <a:gd name="T25" fmla="*/ 18 h 50"/>
                <a:gd name="T26" fmla="*/ 31 w 46"/>
                <a:gd name="T27" fmla="*/ 15 h 50"/>
                <a:gd name="T28" fmla="*/ 28 w 46"/>
                <a:gd name="T29" fmla="*/ 12 h 50"/>
                <a:gd name="T30" fmla="*/ 24 w 46"/>
                <a:gd name="T31" fmla="*/ 11 h 50"/>
                <a:gd name="T32" fmla="*/ 16 w 46"/>
                <a:gd name="T33" fmla="*/ 15 h 50"/>
                <a:gd name="T34" fmla="*/ 14 w 46"/>
                <a:gd name="T35" fmla="*/ 25 h 50"/>
                <a:gd name="T36" fmla="*/ 17 w 46"/>
                <a:gd name="T37" fmla="*/ 36 h 50"/>
                <a:gd name="T38" fmla="*/ 24 w 46"/>
                <a:gd name="T39" fmla="*/ 39 h 50"/>
                <a:gd name="T40" fmla="*/ 30 w 46"/>
                <a:gd name="T41" fmla="*/ 36 h 50"/>
                <a:gd name="T42" fmla="*/ 33 w 46"/>
                <a:gd name="T43" fmla="*/ 29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6" h="50">
                  <a:moveTo>
                    <a:pt x="33" y="29"/>
                  </a:moveTo>
                  <a:cubicBezTo>
                    <a:pt x="46" y="33"/>
                    <a:pt x="46" y="33"/>
                    <a:pt x="46" y="33"/>
                  </a:cubicBezTo>
                  <a:cubicBezTo>
                    <a:pt x="45" y="37"/>
                    <a:pt x="44" y="40"/>
                    <a:pt x="42" y="42"/>
                  </a:cubicBezTo>
                  <a:cubicBezTo>
                    <a:pt x="40" y="45"/>
                    <a:pt x="38" y="47"/>
                    <a:pt x="35" y="48"/>
                  </a:cubicBezTo>
                  <a:cubicBezTo>
                    <a:pt x="32" y="49"/>
                    <a:pt x="29" y="50"/>
                    <a:pt x="24" y="50"/>
                  </a:cubicBezTo>
                  <a:cubicBezTo>
                    <a:pt x="19" y="50"/>
                    <a:pt x="15" y="49"/>
                    <a:pt x="12" y="47"/>
                  </a:cubicBezTo>
                  <a:cubicBezTo>
                    <a:pt x="9" y="46"/>
                    <a:pt x="6" y="43"/>
                    <a:pt x="3" y="39"/>
                  </a:cubicBezTo>
                  <a:cubicBezTo>
                    <a:pt x="1" y="36"/>
                    <a:pt x="0" y="31"/>
                    <a:pt x="0" y="25"/>
                  </a:cubicBezTo>
                  <a:cubicBezTo>
                    <a:pt x="0" y="17"/>
                    <a:pt x="2" y="11"/>
                    <a:pt x="6" y="7"/>
                  </a:cubicBezTo>
                  <a:cubicBezTo>
                    <a:pt x="10" y="3"/>
                    <a:pt x="16" y="0"/>
                    <a:pt x="24" y="0"/>
                  </a:cubicBezTo>
                  <a:cubicBezTo>
                    <a:pt x="30" y="0"/>
                    <a:pt x="34" y="2"/>
                    <a:pt x="38" y="4"/>
                  </a:cubicBezTo>
                  <a:cubicBezTo>
                    <a:pt x="41" y="6"/>
                    <a:pt x="44" y="10"/>
                    <a:pt x="46" y="15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2" y="17"/>
                    <a:pt x="32" y="16"/>
                    <a:pt x="31" y="15"/>
                  </a:cubicBezTo>
                  <a:cubicBezTo>
                    <a:pt x="30" y="14"/>
                    <a:pt x="29" y="13"/>
                    <a:pt x="28" y="12"/>
                  </a:cubicBezTo>
                  <a:cubicBezTo>
                    <a:pt x="27" y="12"/>
                    <a:pt x="26" y="11"/>
                    <a:pt x="24" y="11"/>
                  </a:cubicBezTo>
                  <a:cubicBezTo>
                    <a:pt x="21" y="11"/>
                    <a:pt x="18" y="13"/>
                    <a:pt x="16" y="15"/>
                  </a:cubicBezTo>
                  <a:cubicBezTo>
                    <a:pt x="15" y="17"/>
                    <a:pt x="14" y="21"/>
                    <a:pt x="14" y="25"/>
                  </a:cubicBezTo>
                  <a:cubicBezTo>
                    <a:pt x="14" y="30"/>
                    <a:pt x="15" y="34"/>
                    <a:pt x="17" y="36"/>
                  </a:cubicBezTo>
                  <a:cubicBezTo>
                    <a:pt x="18" y="38"/>
                    <a:pt x="21" y="39"/>
                    <a:pt x="24" y="39"/>
                  </a:cubicBezTo>
                  <a:cubicBezTo>
                    <a:pt x="26" y="39"/>
                    <a:pt x="29" y="38"/>
                    <a:pt x="30" y="36"/>
                  </a:cubicBezTo>
                  <a:cubicBezTo>
                    <a:pt x="31" y="35"/>
                    <a:pt x="32" y="32"/>
                    <a:pt x="33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0" name="Freeform 2208"/>
            <p:cNvSpPr/>
            <p:nvPr/>
          </p:nvSpPr>
          <p:spPr bwMode="auto">
            <a:xfrm>
              <a:off x="11548885" y="1429500"/>
              <a:ext cx="85725" cy="90488"/>
            </a:xfrm>
            <a:custGeom>
              <a:avLst/>
              <a:gdLst>
                <a:gd name="T0" fmla="*/ 0 w 54"/>
                <a:gd name="T1" fmla="*/ 0 h 57"/>
                <a:gd name="T2" fmla="*/ 54 w 54"/>
                <a:gd name="T3" fmla="*/ 0 h 57"/>
                <a:gd name="T4" fmla="*/ 54 w 54"/>
                <a:gd name="T5" fmla="*/ 14 h 57"/>
                <a:gd name="T6" fmla="*/ 36 w 54"/>
                <a:gd name="T7" fmla="*/ 14 h 57"/>
                <a:gd name="T8" fmla="*/ 36 w 54"/>
                <a:gd name="T9" fmla="*/ 57 h 57"/>
                <a:gd name="T10" fmla="*/ 18 w 54"/>
                <a:gd name="T11" fmla="*/ 57 h 57"/>
                <a:gd name="T12" fmla="*/ 18 w 54"/>
                <a:gd name="T13" fmla="*/ 14 h 57"/>
                <a:gd name="T14" fmla="*/ 0 w 54"/>
                <a:gd name="T15" fmla="*/ 14 h 57"/>
                <a:gd name="T16" fmla="*/ 0 w 54"/>
                <a:gd name="T17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57">
                  <a:moveTo>
                    <a:pt x="0" y="0"/>
                  </a:moveTo>
                  <a:lnTo>
                    <a:pt x="54" y="0"/>
                  </a:lnTo>
                  <a:lnTo>
                    <a:pt x="54" y="14"/>
                  </a:lnTo>
                  <a:lnTo>
                    <a:pt x="36" y="14"/>
                  </a:lnTo>
                  <a:lnTo>
                    <a:pt x="36" y="57"/>
                  </a:lnTo>
                  <a:lnTo>
                    <a:pt x="18" y="57"/>
                  </a:lnTo>
                  <a:lnTo>
                    <a:pt x="18" y="14"/>
                  </a:lnTo>
                  <a:lnTo>
                    <a:pt x="0" y="1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1" name="Freeform 2209"/>
            <p:cNvSpPr>
              <a:spLocks noEditPoints="1"/>
            </p:cNvSpPr>
            <p:nvPr/>
          </p:nvSpPr>
          <p:spPr bwMode="auto">
            <a:xfrm>
              <a:off x="11639373" y="1426325"/>
              <a:ext cx="92075" cy="95250"/>
            </a:xfrm>
            <a:custGeom>
              <a:avLst/>
              <a:gdLst>
                <a:gd name="T0" fmla="*/ 0 w 49"/>
                <a:gd name="T1" fmla="*/ 25 h 50"/>
                <a:gd name="T2" fmla="*/ 7 w 49"/>
                <a:gd name="T3" fmla="*/ 7 h 50"/>
                <a:gd name="T4" fmla="*/ 25 w 49"/>
                <a:gd name="T5" fmla="*/ 0 h 50"/>
                <a:gd name="T6" fmla="*/ 43 w 49"/>
                <a:gd name="T7" fmla="*/ 7 h 50"/>
                <a:gd name="T8" fmla="*/ 49 w 49"/>
                <a:gd name="T9" fmla="*/ 25 h 50"/>
                <a:gd name="T10" fmla="*/ 47 w 49"/>
                <a:gd name="T11" fmla="*/ 38 h 50"/>
                <a:gd name="T12" fmla="*/ 38 w 49"/>
                <a:gd name="T13" fmla="*/ 47 h 50"/>
                <a:gd name="T14" fmla="*/ 25 w 49"/>
                <a:gd name="T15" fmla="*/ 50 h 50"/>
                <a:gd name="T16" fmla="*/ 12 w 49"/>
                <a:gd name="T17" fmla="*/ 47 h 50"/>
                <a:gd name="T18" fmla="*/ 3 w 49"/>
                <a:gd name="T19" fmla="*/ 39 h 50"/>
                <a:gd name="T20" fmla="*/ 0 w 49"/>
                <a:gd name="T21" fmla="*/ 25 h 50"/>
                <a:gd name="T22" fmla="*/ 15 w 49"/>
                <a:gd name="T23" fmla="*/ 25 h 50"/>
                <a:gd name="T24" fmla="*/ 17 w 49"/>
                <a:gd name="T25" fmla="*/ 36 h 50"/>
                <a:gd name="T26" fmla="*/ 25 w 49"/>
                <a:gd name="T27" fmla="*/ 39 h 50"/>
                <a:gd name="T28" fmla="*/ 32 w 49"/>
                <a:gd name="T29" fmla="*/ 36 h 50"/>
                <a:gd name="T30" fmla="*/ 35 w 49"/>
                <a:gd name="T31" fmla="*/ 24 h 50"/>
                <a:gd name="T32" fmla="*/ 32 w 49"/>
                <a:gd name="T33" fmla="*/ 15 h 50"/>
                <a:gd name="T34" fmla="*/ 25 w 49"/>
                <a:gd name="T35" fmla="*/ 12 h 50"/>
                <a:gd name="T36" fmla="*/ 17 w 49"/>
                <a:gd name="T37" fmla="*/ 15 h 50"/>
                <a:gd name="T38" fmla="*/ 15 w 49"/>
                <a:gd name="T39" fmla="*/ 25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9" h="50">
                  <a:moveTo>
                    <a:pt x="0" y="25"/>
                  </a:moveTo>
                  <a:cubicBezTo>
                    <a:pt x="0" y="17"/>
                    <a:pt x="2" y="11"/>
                    <a:pt x="7" y="7"/>
                  </a:cubicBezTo>
                  <a:cubicBezTo>
                    <a:pt x="11" y="3"/>
                    <a:pt x="17" y="0"/>
                    <a:pt x="25" y="0"/>
                  </a:cubicBezTo>
                  <a:cubicBezTo>
                    <a:pt x="33" y="0"/>
                    <a:pt x="39" y="3"/>
                    <a:pt x="43" y="7"/>
                  </a:cubicBezTo>
                  <a:cubicBezTo>
                    <a:pt x="47" y="11"/>
                    <a:pt x="49" y="17"/>
                    <a:pt x="49" y="25"/>
                  </a:cubicBezTo>
                  <a:cubicBezTo>
                    <a:pt x="49" y="30"/>
                    <a:pt x="48" y="35"/>
                    <a:pt x="47" y="38"/>
                  </a:cubicBezTo>
                  <a:cubicBezTo>
                    <a:pt x="45" y="42"/>
                    <a:pt x="42" y="45"/>
                    <a:pt x="38" y="47"/>
                  </a:cubicBezTo>
                  <a:cubicBezTo>
                    <a:pt x="35" y="49"/>
                    <a:pt x="31" y="50"/>
                    <a:pt x="25" y="50"/>
                  </a:cubicBezTo>
                  <a:cubicBezTo>
                    <a:pt x="20" y="50"/>
                    <a:pt x="15" y="49"/>
                    <a:pt x="12" y="47"/>
                  </a:cubicBezTo>
                  <a:cubicBezTo>
                    <a:pt x="8" y="45"/>
                    <a:pt x="6" y="43"/>
                    <a:pt x="3" y="39"/>
                  </a:cubicBezTo>
                  <a:cubicBezTo>
                    <a:pt x="1" y="35"/>
                    <a:pt x="0" y="31"/>
                    <a:pt x="0" y="25"/>
                  </a:cubicBezTo>
                  <a:close/>
                  <a:moveTo>
                    <a:pt x="15" y="25"/>
                  </a:moveTo>
                  <a:cubicBezTo>
                    <a:pt x="15" y="30"/>
                    <a:pt x="16" y="33"/>
                    <a:pt x="17" y="36"/>
                  </a:cubicBezTo>
                  <a:cubicBezTo>
                    <a:pt x="19" y="38"/>
                    <a:pt x="22" y="39"/>
                    <a:pt x="25" y="39"/>
                  </a:cubicBezTo>
                  <a:cubicBezTo>
                    <a:pt x="28" y="39"/>
                    <a:pt x="30" y="38"/>
                    <a:pt x="32" y="36"/>
                  </a:cubicBezTo>
                  <a:cubicBezTo>
                    <a:pt x="34" y="34"/>
                    <a:pt x="35" y="30"/>
                    <a:pt x="35" y="24"/>
                  </a:cubicBezTo>
                  <a:cubicBezTo>
                    <a:pt x="35" y="20"/>
                    <a:pt x="34" y="17"/>
                    <a:pt x="32" y="15"/>
                  </a:cubicBezTo>
                  <a:cubicBezTo>
                    <a:pt x="30" y="13"/>
                    <a:pt x="28" y="12"/>
                    <a:pt x="25" y="12"/>
                  </a:cubicBezTo>
                  <a:cubicBezTo>
                    <a:pt x="22" y="12"/>
                    <a:pt x="19" y="13"/>
                    <a:pt x="17" y="15"/>
                  </a:cubicBezTo>
                  <a:cubicBezTo>
                    <a:pt x="16" y="17"/>
                    <a:pt x="15" y="20"/>
                    <a:pt x="15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2" name="Freeform 2210"/>
            <p:cNvSpPr>
              <a:spLocks noEditPoints="1"/>
            </p:cNvSpPr>
            <p:nvPr/>
          </p:nvSpPr>
          <p:spPr bwMode="auto">
            <a:xfrm>
              <a:off x="11748910" y="1429500"/>
              <a:ext cx="87313" cy="90488"/>
            </a:xfrm>
            <a:custGeom>
              <a:avLst/>
              <a:gdLst>
                <a:gd name="T0" fmla="*/ 0 w 46"/>
                <a:gd name="T1" fmla="*/ 48 h 48"/>
                <a:gd name="T2" fmla="*/ 0 w 46"/>
                <a:gd name="T3" fmla="*/ 0 h 48"/>
                <a:gd name="T4" fmla="*/ 24 w 46"/>
                <a:gd name="T5" fmla="*/ 0 h 48"/>
                <a:gd name="T6" fmla="*/ 34 w 46"/>
                <a:gd name="T7" fmla="*/ 1 h 48"/>
                <a:gd name="T8" fmla="*/ 40 w 46"/>
                <a:gd name="T9" fmla="*/ 6 h 48"/>
                <a:gd name="T10" fmla="*/ 42 w 46"/>
                <a:gd name="T11" fmla="*/ 13 h 48"/>
                <a:gd name="T12" fmla="*/ 41 w 46"/>
                <a:gd name="T13" fmla="*/ 20 h 48"/>
                <a:gd name="T14" fmla="*/ 36 w 46"/>
                <a:gd name="T15" fmla="*/ 25 h 48"/>
                <a:gd name="T16" fmla="*/ 31 w 46"/>
                <a:gd name="T17" fmla="*/ 27 h 48"/>
                <a:gd name="T18" fmla="*/ 35 w 46"/>
                <a:gd name="T19" fmla="*/ 29 h 48"/>
                <a:gd name="T20" fmla="*/ 37 w 46"/>
                <a:gd name="T21" fmla="*/ 31 h 48"/>
                <a:gd name="T22" fmla="*/ 39 w 46"/>
                <a:gd name="T23" fmla="*/ 34 h 48"/>
                <a:gd name="T24" fmla="*/ 46 w 46"/>
                <a:gd name="T25" fmla="*/ 48 h 48"/>
                <a:gd name="T26" fmla="*/ 30 w 46"/>
                <a:gd name="T27" fmla="*/ 48 h 48"/>
                <a:gd name="T28" fmla="*/ 22 w 46"/>
                <a:gd name="T29" fmla="*/ 33 h 48"/>
                <a:gd name="T30" fmla="*/ 19 w 46"/>
                <a:gd name="T31" fmla="*/ 30 h 48"/>
                <a:gd name="T32" fmla="*/ 16 w 46"/>
                <a:gd name="T33" fmla="*/ 29 h 48"/>
                <a:gd name="T34" fmla="*/ 14 w 46"/>
                <a:gd name="T35" fmla="*/ 29 h 48"/>
                <a:gd name="T36" fmla="*/ 14 w 46"/>
                <a:gd name="T37" fmla="*/ 48 h 48"/>
                <a:gd name="T38" fmla="*/ 0 w 46"/>
                <a:gd name="T39" fmla="*/ 48 h 48"/>
                <a:gd name="T40" fmla="*/ 14 w 46"/>
                <a:gd name="T41" fmla="*/ 19 h 48"/>
                <a:gd name="T42" fmla="*/ 21 w 46"/>
                <a:gd name="T43" fmla="*/ 19 h 48"/>
                <a:gd name="T44" fmla="*/ 24 w 46"/>
                <a:gd name="T45" fmla="*/ 19 h 48"/>
                <a:gd name="T46" fmla="*/ 27 w 46"/>
                <a:gd name="T47" fmla="*/ 17 h 48"/>
                <a:gd name="T48" fmla="*/ 28 w 46"/>
                <a:gd name="T49" fmla="*/ 15 h 48"/>
                <a:gd name="T50" fmla="*/ 26 w 46"/>
                <a:gd name="T51" fmla="*/ 11 h 48"/>
                <a:gd name="T52" fmla="*/ 21 w 46"/>
                <a:gd name="T53" fmla="*/ 10 h 48"/>
                <a:gd name="T54" fmla="*/ 14 w 46"/>
                <a:gd name="T55" fmla="*/ 10 h 48"/>
                <a:gd name="T56" fmla="*/ 14 w 46"/>
                <a:gd name="T57" fmla="*/ 19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6" h="48">
                  <a:moveTo>
                    <a:pt x="0" y="48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9" y="0"/>
                    <a:pt x="32" y="1"/>
                    <a:pt x="34" y="1"/>
                  </a:cubicBezTo>
                  <a:cubicBezTo>
                    <a:pt x="37" y="2"/>
                    <a:pt x="39" y="4"/>
                    <a:pt x="40" y="6"/>
                  </a:cubicBezTo>
                  <a:cubicBezTo>
                    <a:pt x="42" y="8"/>
                    <a:pt x="42" y="10"/>
                    <a:pt x="42" y="13"/>
                  </a:cubicBezTo>
                  <a:cubicBezTo>
                    <a:pt x="42" y="16"/>
                    <a:pt x="42" y="18"/>
                    <a:pt x="41" y="20"/>
                  </a:cubicBezTo>
                  <a:cubicBezTo>
                    <a:pt x="40" y="22"/>
                    <a:pt x="38" y="24"/>
                    <a:pt x="36" y="25"/>
                  </a:cubicBezTo>
                  <a:cubicBezTo>
                    <a:pt x="35" y="26"/>
                    <a:pt x="33" y="26"/>
                    <a:pt x="31" y="27"/>
                  </a:cubicBezTo>
                  <a:cubicBezTo>
                    <a:pt x="33" y="27"/>
                    <a:pt x="34" y="28"/>
                    <a:pt x="35" y="29"/>
                  </a:cubicBezTo>
                  <a:cubicBezTo>
                    <a:pt x="35" y="29"/>
                    <a:pt x="36" y="30"/>
                    <a:pt x="37" y="31"/>
                  </a:cubicBezTo>
                  <a:cubicBezTo>
                    <a:pt x="38" y="32"/>
                    <a:pt x="39" y="33"/>
                    <a:pt x="39" y="34"/>
                  </a:cubicBezTo>
                  <a:cubicBezTo>
                    <a:pt x="46" y="48"/>
                    <a:pt x="46" y="48"/>
                    <a:pt x="46" y="48"/>
                  </a:cubicBezTo>
                  <a:cubicBezTo>
                    <a:pt x="30" y="48"/>
                    <a:pt x="30" y="48"/>
                    <a:pt x="30" y="48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1" y="31"/>
                    <a:pt x="20" y="30"/>
                    <a:pt x="19" y="30"/>
                  </a:cubicBezTo>
                  <a:cubicBezTo>
                    <a:pt x="18" y="29"/>
                    <a:pt x="17" y="29"/>
                    <a:pt x="16" y="29"/>
                  </a:cubicBezTo>
                  <a:cubicBezTo>
                    <a:pt x="14" y="29"/>
                    <a:pt x="14" y="29"/>
                    <a:pt x="14" y="29"/>
                  </a:cubicBezTo>
                  <a:cubicBezTo>
                    <a:pt x="14" y="48"/>
                    <a:pt x="14" y="48"/>
                    <a:pt x="14" y="48"/>
                  </a:cubicBezTo>
                  <a:lnTo>
                    <a:pt x="0" y="48"/>
                  </a:lnTo>
                  <a:close/>
                  <a:moveTo>
                    <a:pt x="14" y="19"/>
                  </a:moveTo>
                  <a:cubicBezTo>
                    <a:pt x="21" y="19"/>
                    <a:pt x="21" y="19"/>
                    <a:pt x="21" y="19"/>
                  </a:cubicBezTo>
                  <a:cubicBezTo>
                    <a:pt x="21" y="19"/>
                    <a:pt x="22" y="19"/>
                    <a:pt x="24" y="19"/>
                  </a:cubicBezTo>
                  <a:cubicBezTo>
                    <a:pt x="25" y="19"/>
                    <a:pt x="26" y="18"/>
                    <a:pt x="27" y="17"/>
                  </a:cubicBezTo>
                  <a:cubicBezTo>
                    <a:pt x="27" y="17"/>
                    <a:pt x="28" y="16"/>
                    <a:pt x="28" y="15"/>
                  </a:cubicBezTo>
                  <a:cubicBezTo>
                    <a:pt x="28" y="13"/>
                    <a:pt x="27" y="12"/>
                    <a:pt x="26" y="11"/>
                  </a:cubicBezTo>
                  <a:cubicBezTo>
                    <a:pt x="25" y="10"/>
                    <a:pt x="23" y="10"/>
                    <a:pt x="21" y="10"/>
                  </a:cubicBezTo>
                  <a:cubicBezTo>
                    <a:pt x="14" y="10"/>
                    <a:pt x="14" y="10"/>
                    <a:pt x="14" y="10"/>
                  </a:cubicBezTo>
                  <a:lnTo>
                    <a:pt x="14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1292802" y="2555681"/>
            <a:ext cx="348957" cy="413806"/>
            <a:chOff x="12158485" y="897687"/>
            <a:chExt cx="538163" cy="638175"/>
          </a:xfrm>
          <a:solidFill>
            <a:schemeClr val="bg1"/>
          </a:solidFill>
        </p:grpSpPr>
        <p:sp>
          <p:nvSpPr>
            <p:cNvPr id="131" name="Freeform 2228"/>
            <p:cNvSpPr/>
            <p:nvPr/>
          </p:nvSpPr>
          <p:spPr bwMode="auto">
            <a:xfrm>
              <a:off x="12506148" y="1153274"/>
              <a:ext cx="128588" cy="77788"/>
            </a:xfrm>
            <a:custGeom>
              <a:avLst/>
              <a:gdLst>
                <a:gd name="T0" fmla="*/ 47 w 67"/>
                <a:gd name="T1" fmla="*/ 12 h 41"/>
                <a:gd name="T2" fmla="*/ 47 w 67"/>
                <a:gd name="T3" fmla="*/ 0 h 41"/>
                <a:gd name="T4" fmla="*/ 38 w 67"/>
                <a:gd name="T5" fmla="*/ 0 h 41"/>
                <a:gd name="T6" fmla="*/ 38 w 67"/>
                <a:gd name="T7" fmla="*/ 6 h 41"/>
                <a:gd name="T8" fmla="*/ 28 w 67"/>
                <a:gd name="T9" fmla="*/ 6 h 41"/>
                <a:gd name="T10" fmla="*/ 28 w 67"/>
                <a:gd name="T11" fmla="*/ 0 h 41"/>
                <a:gd name="T12" fmla="*/ 20 w 67"/>
                <a:gd name="T13" fmla="*/ 0 h 41"/>
                <a:gd name="T14" fmla="*/ 20 w 67"/>
                <a:gd name="T15" fmla="*/ 12 h 41"/>
                <a:gd name="T16" fmla="*/ 0 w 67"/>
                <a:gd name="T17" fmla="*/ 41 h 41"/>
                <a:gd name="T18" fmla="*/ 67 w 67"/>
                <a:gd name="T19" fmla="*/ 41 h 41"/>
                <a:gd name="T20" fmla="*/ 47 w 67"/>
                <a:gd name="T21" fmla="*/ 12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7" h="41">
                  <a:moveTo>
                    <a:pt x="47" y="12"/>
                  </a:moveTo>
                  <a:cubicBezTo>
                    <a:pt x="47" y="0"/>
                    <a:pt x="47" y="0"/>
                    <a:pt x="47" y="0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38" y="6"/>
                    <a:pt x="38" y="6"/>
                    <a:pt x="38" y="6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12"/>
                    <a:pt x="20" y="12"/>
                    <a:pt x="20" y="12"/>
                  </a:cubicBezTo>
                  <a:cubicBezTo>
                    <a:pt x="13" y="15"/>
                    <a:pt x="0" y="23"/>
                    <a:pt x="0" y="41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7" y="23"/>
                    <a:pt x="54" y="15"/>
                    <a:pt x="47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2" name="Freeform 2229"/>
            <p:cNvSpPr/>
            <p:nvPr/>
          </p:nvSpPr>
          <p:spPr bwMode="auto">
            <a:xfrm>
              <a:off x="12499798" y="1118349"/>
              <a:ext cx="141288" cy="58738"/>
            </a:xfrm>
            <a:custGeom>
              <a:avLst/>
              <a:gdLst>
                <a:gd name="T0" fmla="*/ 45 w 75"/>
                <a:gd name="T1" fmla="*/ 0 h 31"/>
                <a:gd name="T2" fmla="*/ 29 w 75"/>
                <a:gd name="T3" fmla="*/ 0 h 31"/>
                <a:gd name="T4" fmla="*/ 1 w 75"/>
                <a:gd name="T5" fmla="*/ 21 h 31"/>
                <a:gd name="T6" fmla="*/ 13 w 75"/>
                <a:gd name="T7" fmla="*/ 28 h 31"/>
                <a:gd name="T8" fmla="*/ 17 w 75"/>
                <a:gd name="T9" fmla="*/ 22 h 31"/>
                <a:gd name="T10" fmla="*/ 16 w 75"/>
                <a:gd name="T11" fmla="*/ 17 h 31"/>
                <a:gd name="T12" fmla="*/ 20 w 75"/>
                <a:gd name="T13" fmla="*/ 12 h 31"/>
                <a:gd name="T14" fmla="*/ 37 w 75"/>
                <a:gd name="T15" fmla="*/ 12 h 31"/>
                <a:gd name="T16" fmla="*/ 54 w 75"/>
                <a:gd name="T17" fmla="*/ 12 h 31"/>
                <a:gd name="T18" fmla="*/ 59 w 75"/>
                <a:gd name="T19" fmla="*/ 17 h 31"/>
                <a:gd name="T20" fmla="*/ 57 w 75"/>
                <a:gd name="T21" fmla="*/ 22 h 31"/>
                <a:gd name="T22" fmla="*/ 62 w 75"/>
                <a:gd name="T23" fmla="*/ 28 h 31"/>
                <a:gd name="T24" fmla="*/ 73 w 75"/>
                <a:gd name="T25" fmla="*/ 21 h 31"/>
                <a:gd name="T26" fmla="*/ 45 w 75"/>
                <a:gd name="T27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5" h="31">
                  <a:moveTo>
                    <a:pt x="45" y="0"/>
                  </a:moveTo>
                  <a:cubicBezTo>
                    <a:pt x="41" y="0"/>
                    <a:pt x="29" y="0"/>
                    <a:pt x="29" y="0"/>
                  </a:cubicBezTo>
                  <a:cubicBezTo>
                    <a:pt x="10" y="0"/>
                    <a:pt x="0" y="11"/>
                    <a:pt x="1" y="21"/>
                  </a:cubicBezTo>
                  <a:cubicBezTo>
                    <a:pt x="3" y="31"/>
                    <a:pt x="7" y="30"/>
                    <a:pt x="13" y="28"/>
                  </a:cubicBezTo>
                  <a:cubicBezTo>
                    <a:pt x="18" y="26"/>
                    <a:pt x="18" y="24"/>
                    <a:pt x="17" y="22"/>
                  </a:cubicBezTo>
                  <a:cubicBezTo>
                    <a:pt x="16" y="19"/>
                    <a:pt x="16" y="17"/>
                    <a:pt x="16" y="17"/>
                  </a:cubicBezTo>
                  <a:cubicBezTo>
                    <a:pt x="16" y="17"/>
                    <a:pt x="12" y="12"/>
                    <a:pt x="20" y="12"/>
                  </a:cubicBezTo>
                  <a:cubicBezTo>
                    <a:pt x="25" y="12"/>
                    <a:pt x="37" y="12"/>
                    <a:pt x="37" y="12"/>
                  </a:cubicBezTo>
                  <a:cubicBezTo>
                    <a:pt x="37" y="12"/>
                    <a:pt x="49" y="12"/>
                    <a:pt x="54" y="12"/>
                  </a:cubicBezTo>
                  <a:cubicBezTo>
                    <a:pt x="62" y="12"/>
                    <a:pt x="59" y="17"/>
                    <a:pt x="59" y="17"/>
                  </a:cubicBezTo>
                  <a:cubicBezTo>
                    <a:pt x="59" y="17"/>
                    <a:pt x="58" y="19"/>
                    <a:pt x="57" y="22"/>
                  </a:cubicBezTo>
                  <a:cubicBezTo>
                    <a:pt x="56" y="24"/>
                    <a:pt x="57" y="26"/>
                    <a:pt x="62" y="28"/>
                  </a:cubicBezTo>
                  <a:cubicBezTo>
                    <a:pt x="68" y="30"/>
                    <a:pt x="71" y="31"/>
                    <a:pt x="73" y="21"/>
                  </a:cubicBezTo>
                  <a:cubicBezTo>
                    <a:pt x="75" y="11"/>
                    <a:pt x="65" y="1"/>
                    <a:pt x="4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3" name="Oval 2230"/>
            <p:cNvSpPr>
              <a:spLocks noChangeArrowheads="1"/>
            </p:cNvSpPr>
            <p:nvPr/>
          </p:nvSpPr>
          <p:spPr bwMode="auto">
            <a:xfrm>
              <a:off x="12287073" y="897687"/>
              <a:ext cx="109538" cy="1095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4" name="Freeform 2231"/>
            <p:cNvSpPr/>
            <p:nvPr/>
          </p:nvSpPr>
          <p:spPr bwMode="auto">
            <a:xfrm>
              <a:off x="12217223" y="1038974"/>
              <a:ext cx="250825" cy="193675"/>
            </a:xfrm>
            <a:custGeom>
              <a:avLst/>
              <a:gdLst>
                <a:gd name="T0" fmla="*/ 130 w 132"/>
                <a:gd name="T1" fmla="*/ 24 h 102"/>
                <a:gd name="T2" fmla="*/ 126 w 132"/>
                <a:gd name="T3" fmla="*/ 6 h 102"/>
                <a:gd name="T4" fmla="*/ 110 w 132"/>
                <a:gd name="T5" fmla="*/ 0 h 102"/>
                <a:gd name="T6" fmla="*/ 65 w 132"/>
                <a:gd name="T7" fmla="*/ 0 h 102"/>
                <a:gd name="T8" fmla="*/ 21 w 132"/>
                <a:gd name="T9" fmla="*/ 0 h 102"/>
                <a:gd name="T10" fmla="*/ 5 w 132"/>
                <a:gd name="T11" fmla="*/ 6 h 102"/>
                <a:gd name="T12" fmla="*/ 0 w 132"/>
                <a:gd name="T13" fmla="*/ 20 h 102"/>
                <a:gd name="T14" fmla="*/ 1 w 132"/>
                <a:gd name="T15" fmla="*/ 25 h 102"/>
                <a:gd name="T16" fmla="*/ 14 w 132"/>
                <a:gd name="T17" fmla="*/ 102 h 102"/>
                <a:gd name="T18" fmla="*/ 117 w 132"/>
                <a:gd name="T19" fmla="*/ 102 h 102"/>
                <a:gd name="T20" fmla="*/ 130 w 132"/>
                <a:gd name="T21" fmla="*/ 24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2" h="102">
                  <a:moveTo>
                    <a:pt x="130" y="24"/>
                  </a:moveTo>
                  <a:cubicBezTo>
                    <a:pt x="130" y="24"/>
                    <a:pt x="132" y="14"/>
                    <a:pt x="126" y="6"/>
                  </a:cubicBezTo>
                  <a:cubicBezTo>
                    <a:pt x="123" y="2"/>
                    <a:pt x="117" y="0"/>
                    <a:pt x="110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14" y="0"/>
                    <a:pt x="8" y="2"/>
                    <a:pt x="5" y="6"/>
                  </a:cubicBezTo>
                  <a:cubicBezTo>
                    <a:pt x="1" y="11"/>
                    <a:pt x="0" y="16"/>
                    <a:pt x="0" y="20"/>
                  </a:cubicBezTo>
                  <a:cubicBezTo>
                    <a:pt x="0" y="23"/>
                    <a:pt x="1" y="24"/>
                    <a:pt x="1" y="25"/>
                  </a:cubicBezTo>
                  <a:cubicBezTo>
                    <a:pt x="1" y="25"/>
                    <a:pt x="11" y="86"/>
                    <a:pt x="14" y="102"/>
                  </a:cubicBezTo>
                  <a:cubicBezTo>
                    <a:pt x="117" y="102"/>
                    <a:pt x="117" y="102"/>
                    <a:pt x="117" y="102"/>
                  </a:cubicBezTo>
                  <a:lnTo>
                    <a:pt x="130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5" name="Rectangle 2232"/>
            <p:cNvSpPr>
              <a:spLocks noChangeArrowheads="1"/>
            </p:cNvSpPr>
            <p:nvPr/>
          </p:nvSpPr>
          <p:spPr bwMode="auto">
            <a:xfrm>
              <a:off x="12158485" y="1253287"/>
              <a:ext cx="538163" cy="2825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161" name="组合 160"/>
          <p:cNvGrpSpPr/>
          <p:nvPr/>
        </p:nvGrpSpPr>
        <p:grpSpPr>
          <a:xfrm>
            <a:off x="714199" y="2151566"/>
            <a:ext cx="545792" cy="548038"/>
            <a:chOff x="7594885" y="3460632"/>
            <a:chExt cx="733665" cy="736684"/>
          </a:xfrm>
          <a:solidFill>
            <a:schemeClr val="bg1"/>
          </a:solidFill>
        </p:grpSpPr>
        <p:sp>
          <p:nvSpPr>
            <p:cNvPr id="162" name="Oval 5"/>
            <p:cNvSpPr>
              <a:spLocks noChangeArrowheads="1"/>
            </p:cNvSpPr>
            <p:nvPr/>
          </p:nvSpPr>
          <p:spPr bwMode="auto">
            <a:xfrm>
              <a:off x="7920959" y="3460632"/>
              <a:ext cx="83531" cy="9661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3" name="Freeform 6"/>
            <p:cNvSpPr/>
            <p:nvPr/>
          </p:nvSpPr>
          <p:spPr bwMode="auto">
            <a:xfrm>
              <a:off x="7859569" y="3565298"/>
              <a:ext cx="202286" cy="101646"/>
            </a:xfrm>
            <a:custGeom>
              <a:avLst/>
              <a:gdLst>
                <a:gd name="T0" fmla="*/ 283 w 440"/>
                <a:gd name="T1" fmla="*/ 0 h 219"/>
                <a:gd name="T2" fmla="*/ 219 w 440"/>
                <a:gd name="T3" fmla="*/ 184 h 219"/>
                <a:gd name="T4" fmla="*/ 158 w 440"/>
                <a:gd name="T5" fmla="*/ 0 h 219"/>
                <a:gd name="T6" fmla="*/ 0 w 440"/>
                <a:gd name="T7" fmla="*/ 219 h 219"/>
                <a:gd name="T8" fmla="*/ 440 w 440"/>
                <a:gd name="T9" fmla="*/ 219 h 219"/>
                <a:gd name="T10" fmla="*/ 283 w 440"/>
                <a:gd name="T11" fmla="*/ 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0" h="219">
                  <a:moveTo>
                    <a:pt x="283" y="0"/>
                  </a:moveTo>
                  <a:cubicBezTo>
                    <a:pt x="219" y="184"/>
                    <a:pt x="219" y="184"/>
                    <a:pt x="219" y="184"/>
                  </a:cubicBezTo>
                  <a:cubicBezTo>
                    <a:pt x="158" y="0"/>
                    <a:pt x="158" y="0"/>
                    <a:pt x="158" y="0"/>
                  </a:cubicBezTo>
                  <a:cubicBezTo>
                    <a:pt x="56" y="0"/>
                    <a:pt x="0" y="98"/>
                    <a:pt x="0" y="219"/>
                  </a:cubicBezTo>
                  <a:cubicBezTo>
                    <a:pt x="440" y="219"/>
                    <a:pt x="440" y="219"/>
                    <a:pt x="440" y="219"/>
                  </a:cubicBezTo>
                  <a:cubicBezTo>
                    <a:pt x="440" y="98"/>
                    <a:pt x="384" y="0"/>
                    <a:pt x="28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4" name="Freeform 7"/>
            <p:cNvSpPr/>
            <p:nvPr/>
          </p:nvSpPr>
          <p:spPr bwMode="auto">
            <a:xfrm>
              <a:off x="7946119" y="3565298"/>
              <a:ext cx="30192" cy="63403"/>
            </a:xfrm>
            <a:custGeom>
              <a:avLst/>
              <a:gdLst>
                <a:gd name="T0" fmla="*/ 0 w 30"/>
                <a:gd name="T1" fmla="*/ 16 h 63"/>
                <a:gd name="T2" fmla="*/ 15 w 30"/>
                <a:gd name="T3" fmla="*/ 63 h 63"/>
                <a:gd name="T4" fmla="*/ 30 w 30"/>
                <a:gd name="T5" fmla="*/ 16 h 63"/>
                <a:gd name="T6" fmla="*/ 15 w 30"/>
                <a:gd name="T7" fmla="*/ 0 h 63"/>
                <a:gd name="T8" fmla="*/ 0 w 30"/>
                <a:gd name="T9" fmla="*/ 16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63">
                  <a:moveTo>
                    <a:pt x="0" y="16"/>
                  </a:moveTo>
                  <a:lnTo>
                    <a:pt x="15" y="63"/>
                  </a:lnTo>
                  <a:lnTo>
                    <a:pt x="30" y="16"/>
                  </a:lnTo>
                  <a:lnTo>
                    <a:pt x="15" y="0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5" name="Oval 8"/>
            <p:cNvSpPr>
              <a:spLocks noChangeArrowheads="1"/>
            </p:cNvSpPr>
            <p:nvPr/>
          </p:nvSpPr>
          <p:spPr bwMode="auto">
            <a:xfrm>
              <a:off x="8231936" y="3787712"/>
              <a:ext cx="96614" cy="825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6" name="Freeform 9"/>
            <p:cNvSpPr/>
            <p:nvPr/>
          </p:nvSpPr>
          <p:spPr bwMode="auto">
            <a:xfrm>
              <a:off x="8122238" y="3726321"/>
              <a:ext cx="100640" cy="202286"/>
            </a:xfrm>
            <a:custGeom>
              <a:avLst/>
              <a:gdLst>
                <a:gd name="T0" fmla="*/ 0 w 219"/>
                <a:gd name="T1" fmla="*/ 0 h 440"/>
                <a:gd name="T2" fmla="*/ 0 w 219"/>
                <a:gd name="T3" fmla="*/ 440 h 440"/>
                <a:gd name="T4" fmla="*/ 219 w 219"/>
                <a:gd name="T5" fmla="*/ 283 h 440"/>
                <a:gd name="T6" fmla="*/ 35 w 219"/>
                <a:gd name="T7" fmla="*/ 219 h 440"/>
                <a:gd name="T8" fmla="*/ 219 w 219"/>
                <a:gd name="T9" fmla="*/ 157 h 440"/>
                <a:gd name="T10" fmla="*/ 0 w 219"/>
                <a:gd name="T11" fmla="*/ 0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9" h="440">
                  <a:moveTo>
                    <a:pt x="0" y="0"/>
                  </a:moveTo>
                  <a:cubicBezTo>
                    <a:pt x="0" y="440"/>
                    <a:pt x="0" y="440"/>
                    <a:pt x="0" y="440"/>
                  </a:cubicBezTo>
                  <a:cubicBezTo>
                    <a:pt x="121" y="440"/>
                    <a:pt x="219" y="384"/>
                    <a:pt x="219" y="283"/>
                  </a:cubicBezTo>
                  <a:cubicBezTo>
                    <a:pt x="35" y="219"/>
                    <a:pt x="35" y="219"/>
                    <a:pt x="35" y="219"/>
                  </a:cubicBezTo>
                  <a:cubicBezTo>
                    <a:pt x="219" y="157"/>
                    <a:pt x="219" y="157"/>
                    <a:pt x="219" y="157"/>
                  </a:cubicBezTo>
                  <a:cubicBezTo>
                    <a:pt x="219" y="56"/>
                    <a:pt x="12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7" name="Freeform 10"/>
            <p:cNvSpPr/>
            <p:nvPr/>
          </p:nvSpPr>
          <p:spPr bwMode="auto">
            <a:xfrm>
              <a:off x="8159475" y="3811865"/>
              <a:ext cx="64409" cy="30192"/>
            </a:xfrm>
            <a:custGeom>
              <a:avLst/>
              <a:gdLst>
                <a:gd name="T0" fmla="*/ 0 w 64"/>
                <a:gd name="T1" fmla="*/ 15 h 30"/>
                <a:gd name="T2" fmla="*/ 48 w 64"/>
                <a:gd name="T3" fmla="*/ 30 h 30"/>
                <a:gd name="T4" fmla="*/ 64 w 64"/>
                <a:gd name="T5" fmla="*/ 15 h 30"/>
                <a:gd name="T6" fmla="*/ 48 w 64"/>
                <a:gd name="T7" fmla="*/ 0 h 30"/>
                <a:gd name="T8" fmla="*/ 0 w 64"/>
                <a:gd name="T9" fmla="*/ 15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30">
                  <a:moveTo>
                    <a:pt x="0" y="15"/>
                  </a:moveTo>
                  <a:lnTo>
                    <a:pt x="48" y="30"/>
                  </a:lnTo>
                  <a:lnTo>
                    <a:pt x="64" y="15"/>
                  </a:lnTo>
                  <a:lnTo>
                    <a:pt x="48" y="0"/>
                  </a:lnTo>
                  <a:lnTo>
                    <a:pt x="0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8" name="Oval 11"/>
            <p:cNvSpPr>
              <a:spLocks noChangeArrowheads="1"/>
            </p:cNvSpPr>
            <p:nvPr/>
          </p:nvSpPr>
          <p:spPr bwMode="auto">
            <a:xfrm>
              <a:off x="7917940" y="4097682"/>
              <a:ext cx="83531" cy="9661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9" name="Freeform 12"/>
            <p:cNvSpPr/>
            <p:nvPr/>
          </p:nvSpPr>
          <p:spPr bwMode="auto">
            <a:xfrm>
              <a:off x="7860575" y="3987984"/>
              <a:ext cx="202286" cy="100640"/>
            </a:xfrm>
            <a:custGeom>
              <a:avLst/>
              <a:gdLst>
                <a:gd name="T0" fmla="*/ 157 w 440"/>
                <a:gd name="T1" fmla="*/ 219 h 219"/>
                <a:gd name="T2" fmla="*/ 221 w 440"/>
                <a:gd name="T3" fmla="*/ 34 h 219"/>
                <a:gd name="T4" fmla="*/ 283 w 440"/>
                <a:gd name="T5" fmla="*/ 219 h 219"/>
                <a:gd name="T6" fmla="*/ 440 w 440"/>
                <a:gd name="T7" fmla="*/ 0 h 219"/>
                <a:gd name="T8" fmla="*/ 0 w 440"/>
                <a:gd name="T9" fmla="*/ 0 h 219"/>
                <a:gd name="T10" fmla="*/ 157 w 440"/>
                <a:gd name="T11" fmla="*/ 219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0" h="219">
                  <a:moveTo>
                    <a:pt x="157" y="219"/>
                  </a:moveTo>
                  <a:cubicBezTo>
                    <a:pt x="221" y="34"/>
                    <a:pt x="221" y="34"/>
                    <a:pt x="221" y="34"/>
                  </a:cubicBezTo>
                  <a:cubicBezTo>
                    <a:pt x="283" y="219"/>
                    <a:pt x="283" y="219"/>
                    <a:pt x="283" y="219"/>
                  </a:cubicBezTo>
                  <a:cubicBezTo>
                    <a:pt x="384" y="219"/>
                    <a:pt x="440" y="121"/>
                    <a:pt x="44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21"/>
                    <a:pt x="56" y="219"/>
                    <a:pt x="157" y="2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0" name="Freeform 13"/>
            <p:cNvSpPr/>
            <p:nvPr/>
          </p:nvSpPr>
          <p:spPr bwMode="auto">
            <a:xfrm>
              <a:off x="7946119" y="4025221"/>
              <a:ext cx="30192" cy="64409"/>
            </a:xfrm>
            <a:custGeom>
              <a:avLst/>
              <a:gdLst>
                <a:gd name="T0" fmla="*/ 0 w 30"/>
                <a:gd name="T1" fmla="*/ 48 h 64"/>
                <a:gd name="T2" fmla="*/ 15 w 30"/>
                <a:gd name="T3" fmla="*/ 64 h 64"/>
                <a:gd name="T4" fmla="*/ 30 w 30"/>
                <a:gd name="T5" fmla="*/ 48 h 64"/>
                <a:gd name="T6" fmla="*/ 15 w 30"/>
                <a:gd name="T7" fmla="*/ 0 h 64"/>
                <a:gd name="T8" fmla="*/ 0 w 30"/>
                <a:gd name="T9" fmla="*/ 48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64">
                  <a:moveTo>
                    <a:pt x="0" y="48"/>
                  </a:moveTo>
                  <a:lnTo>
                    <a:pt x="15" y="64"/>
                  </a:lnTo>
                  <a:lnTo>
                    <a:pt x="30" y="48"/>
                  </a:lnTo>
                  <a:lnTo>
                    <a:pt x="15" y="0"/>
                  </a:lnTo>
                  <a:lnTo>
                    <a:pt x="0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1" name="Oval 14"/>
            <p:cNvSpPr>
              <a:spLocks noChangeArrowheads="1"/>
            </p:cNvSpPr>
            <p:nvPr/>
          </p:nvSpPr>
          <p:spPr bwMode="auto">
            <a:xfrm>
              <a:off x="7594885" y="3784692"/>
              <a:ext cx="95608" cy="825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2" name="Freeform 15"/>
            <p:cNvSpPr/>
            <p:nvPr/>
          </p:nvSpPr>
          <p:spPr bwMode="auto">
            <a:xfrm>
              <a:off x="7699550" y="3726321"/>
              <a:ext cx="100640" cy="202286"/>
            </a:xfrm>
            <a:custGeom>
              <a:avLst/>
              <a:gdLst>
                <a:gd name="T0" fmla="*/ 0 w 219"/>
                <a:gd name="T1" fmla="*/ 157 h 440"/>
                <a:gd name="T2" fmla="*/ 185 w 219"/>
                <a:gd name="T3" fmla="*/ 221 h 440"/>
                <a:gd name="T4" fmla="*/ 0 w 219"/>
                <a:gd name="T5" fmla="*/ 282 h 440"/>
                <a:gd name="T6" fmla="*/ 219 w 219"/>
                <a:gd name="T7" fmla="*/ 440 h 440"/>
                <a:gd name="T8" fmla="*/ 219 w 219"/>
                <a:gd name="T9" fmla="*/ 0 h 440"/>
                <a:gd name="T10" fmla="*/ 0 w 219"/>
                <a:gd name="T11" fmla="*/ 157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9" h="440">
                  <a:moveTo>
                    <a:pt x="0" y="157"/>
                  </a:moveTo>
                  <a:cubicBezTo>
                    <a:pt x="185" y="221"/>
                    <a:pt x="185" y="221"/>
                    <a:pt x="185" y="221"/>
                  </a:cubicBezTo>
                  <a:cubicBezTo>
                    <a:pt x="0" y="282"/>
                    <a:pt x="0" y="282"/>
                    <a:pt x="0" y="282"/>
                  </a:cubicBezTo>
                  <a:cubicBezTo>
                    <a:pt x="0" y="384"/>
                    <a:pt x="98" y="440"/>
                    <a:pt x="219" y="440"/>
                  </a:cubicBezTo>
                  <a:cubicBezTo>
                    <a:pt x="219" y="0"/>
                    <a:pt x="219" y="0"/>
                    <a:pt x="219" y="0"/>
                  </a:cubicBezTo>
                  <a:cubicBezTo>
                    <a:pt x="98" y="0"/>
                    <a:pt x="0" y="56"/>
                    <a:pt x="0" y="1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3" name="Freeform 16"/>
            <p:cNvSpPr/>
            <p:nvPr/>
          </p:nvSpPr>
          <p:spPr bwMode="auto">
            <a:xfrm>
              <a:off x="7698544" y="3812871"/>
              <a:ext cx="64409" cy="30192"/>
            </a:xfrm>
            <a:custGeom>
              <a:avLst/>
              <a:gdLst>
                <a:gd name="T0" fmla="*/ 0 w 64"/>
                <a:gd name="T1" fmla="*/ 15 h 30"/>
                <a:gd name="T2" fmla="*/ 16 w 64"/>
                <a:gd name="T3" fmla="*/ 30 h 30"/>
                <a:gd name="T4" fmla="*/ 64 w 64"/>
                <a:gd name="T5" fmla="*/ 15 h 30"/>
                <a:gd name="T6" fmla="*/ 16 w 64"/>
                <a:gd name="T7" fmla="*/ 0 h 30"/>
                <a:gd name="T8" fmla="*/ 0 w 64"/>
                <a:gd name="T9" fmla="*/ 15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30">
                  <a:moveTo>
                    <a:pt x="0" y="15"/>
                  </a:moveTo>
                  <a:lnTo>
                    <a:pt x="16" y="30"/>
                  </a:lnTo>
                  <a:lnTo>
                    <a:pt x="64" y="15"/>
                  </a:lnTo>
                  <a:lnTo>
                    <a:pt x="16" y="0"/>
                  </a:lnTo>
                  <a:lnTo>
                    <a:pt x="0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4" name="Oval 17"/>
            <p:cNvSpPr>
              <a:spLocks noChangeArrowheads="1"/>
            </p:cNvSpPr>
            <p:nvPr/>
          </p:nvSpPr>
          <p:spPr bwMode="auto">
            <a:xfrm>
              <a:off x="7814281" y="3673989"/>
              <a:ext cx="293868" cy="30594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5" name="Freeform 18"/>
            <p:cNvSpPr/>
            <p:nvPr/>
          </p:nvSpPr>
          <p:spPr bwMode="auto">
            <a:xfrm>
              <a:off x="7949137" y="4196309"/>
              <a:ext cx="20128" cy="1007"/>
            </a:xfrm>
            <a:custGeom>
              <a:avLst/>
              <a:gdLst>
                <a:gd name="T0" fmla="*/ 22 w 44"/>
                <a:gd name="T1" fmla="*/ 0 h 3"/>
                <a:gd name="T2" fmla="*/ 22 w 44"/>
                <a:gd name="T3" fmla="*/ 0 h 3"/>
                <a:gd name="T4" fmla="*/ 0 w 44"/>
                <a:gd name="T5" fmla="*/ 3 h 3"/>
                <a:gd name="T6" fmla="*/ 44 w 44"/>
                <a:gd name="T7" fmla="*/ 3 h 3"/>
                <a:gd name="T8" fmla="*/ 22 w 44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3">
                  <a:moveTo>
                    <a:pt x="22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14" y="0"/>
                    <a:pt x="7" y="1"/>
                    <a:pt x="0" y="3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37" y="1"/>
                    <a:pt x="30" y="0"/>
                    <a:pt x="2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183" name="组合 182"/>
          <p:cNvGrpSpPr/>
          <p:nvPr/>
        </p:nvGrpSpPr>
        <p:grpSpPr>
          <a:xfrm>
            <a:off x="1692507" y="2211498"/>
            <a:ext cx="439734" cy="399500"/>
            <a:chOff x="7595892" y="2423037"/>
            <a:chExt cx="764862" cy="660197"/>
          </a:xfrm>
          <a:solidFill>
            <a:schemeClr val="bg1"/>
          </a:solidFill>
        </p:grpSpPr>
        <p:sp>
          <p:nvSpPr>
            <p:cNvPr id="186" name="Oval 119"/>
            <p:cNvSpPr>
              <a:spLocks noChangeArrowheads="1"/>
            </p:cNvSpPr>
            <p:nvPr/>
          </p:nvSpPr>
          <p:spPr bwMode="auto">
            <a:xfrm>
              <a:off x="7941086" y="2883967"/>
              <a:ext cx="79506" cy="9359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7" name="Freeform 120"/>
            <p:cNvSpPr/>
            <p:nvPr/>
          </p:nvSpPr>
          <p:spPr bwMode="auto">
            <a:xfrm>
              <a:off x="7880702" y="2985613"/>
              <a:ext cx="197254" cy="97621"/>
            </a:xfrm>
            <a:custGeom>
              <a:avLst/>
              <a:gdLst>
                <a:gd name="T0" fmla="*/ 274 w 427"/>
                <a:gd name="T1" fmla="*/ 0 h 213"/>
                <a:gd name="T2" fmla="*/ 212 w 427"/>
                <a:gd name="T3" fmla="*/ 179 h 213"/>
                <a:gd name="T4" fmla="*/ 152 w 427"/>
                <a:gd name="T5" fmla="*/ 0 h 213"/>
                <a:gd name="T6" fmla="*/ 0 w 427"/>
                <a:gd name="T7" fmla="*/ 213 h 213"/>
                <a:gd name="T8" fmla="*/ 427 w 427"/>
                <a:gd name="T9" fmla="*/ 213 h 213"/>
                <a:gd name="T10" fmla="*/ 274 w 427"/>
                <a:gd name="T11" fmla="*/ 0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7" h="213">
                  <a:moveTo>
                    <a:pt x="274" y="0"/>
                  </a:moveTo>
                  <a:cubicBezTo>
                    <a:pt x="212" y="179"/>
                    <a:pt x="212" y="179"/>
                    <a:pt x="212" y="179"/>
                  </a:cubicBezTo>
                  <a:cubicBezTo>
                    <a:pt x="152" y="0"/>
                    <a:pt x="152" y="0"/>
                    <a:pt x="152" y="0"/>
                  </a:cubicBezTo>
                  <a:cubicBezTo>
                    <a:pt x="54" y="0"/>
                    <a:pt x="0" y="95"/>
                    <a:pt x="0" y="213"/>
                  </a:cubicBezTo>
                  <a:cubicBezTo>
                    <a:pt x="427" y="213"/>
                    <a:pt x="427" y="213"/>
                    <a:pt x="427" y="213"/>
                  </a:cubicBezTo>
                  <a:cubicBezTo>
                    <a:pt x="427" y="95"/>
                    <a:pt x="372" y="0"/>
                    <a:pt x="27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8" name="Freeform 121"/>
            <p:cNvSpPr/>
            <p:nvPr/>
          </p:nvSpPr>
          <p:spPr bwMode="auto">
            <a:xfrm>
              <a:off x="7964233" y="2985613"/>
              <a:ext cx="29186" cy="61391"/>
            </a:xfrm>
            <a:custGeom>
              <a:avLst/>
              <a:gdLst>
                <a:gd name="T0" fmla="*/ 0 w 29"/>
                <a:gd name="T1" fmla="*/ 15 h 61"/>
                <a:gd name="T2" fmla="*/ 15 w 29"/>
                <a:gd name="T3" fmla="*/ 61 h 61"/>
                <a:gd name="T4" fmla="*/ 29 w 29"/>
                <a:gd name="T5" fmla="*/ 15 h 61"/>
                <a:gd name="T6" fmla="*/ 15 w 29"/>
                <a:gd name="T7" fmla="*/ 0 h 61"/>
                <a:gd name="T8" fmla="*/ 0 w 29"/>
                <a:gd name="T9" fmla="*/ 15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61">
                  <a:moveTo>
                    <a:pt x="0" y="15"/>
                  </a:moveTo>
                  <a:lnTo>
                    <a:pt x="15" y="61"/>
                  </a:lnTo>
                  <a:lnTo>
                    <a:pt x="29" y="15"/>
                  </a:lnTo>
                  <a:lnTo>
                    <a:pt x="15" y="0"/>
                  </a:lnTo>
                  <a:lnTo>
                    <a:pt x="0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9" name="Oval 122"/>
            <p:cNvSpPr>
              <a:spLocks noChangeArrowheads="1"/>
            </p:cNvSpPr>
            <p:nvPr/>
          </p:nvSpPr>
          <p:spPr bwMode="auto">
            <a:xfrm>
              <a:off x="7655270" y="2820564"/>
              <a:ext cx="80512" cy="9359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0" name="Freeform 123"/>
            <p:cNvSpPr/>
            <p:nvPr/>
          </p:nvSpPr>
          <p:spPr bwMode="auto">
            <a:xfrm>
              <a:off x="7595892" y="2922210"/>
              <a:ext cx="196248" cy="97621"/>
            </a:xfrm>
            <a:custGeom>
              <a:avLst/>
              <a:gdLst>
                <a:gd name="T0" fmla="*/ 274 w 427"/>
                <a:gd name="T1" fmla="*/ 0 h 213"/>
                <a:gd name="T2" fmla="*/ 212 w 427"/>
                <a:gd name="T3" fmla="*/ 179 h 213"/>
                <a:gd name="T4" fmla="*/ 152 w 427"/>
                <a:gd name="T5" fmla="*/ 0 h 213"/>
                <a:gd name="T6" fmla="*/ 0 w 427"/>
                <a:gd name="T7" fmla="*/ 213 h 213"/>
                <a:gd name="T8" fmla="*/ 427 w 427"/>
                <a:gd name="T9" fmla="*/ 213 h 213"/>
                <a:gd name="T10" fmla="*/ 274 w 427"/>
                <a:gd name="T11" fmla="*/ 0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7" h="213">
                  <a:moveTo>
                    <a:pt x="274" y="0"/>
                  </a:moveTo>
                  <a:cubicBezTo>
                    <a:pt x="212" y="179"/>
                    <a:pt x="212" y="179"/>
                    <a:pt x="212" y="179"/>
                  </a:cubicBezTo>
                  <a:cubicBezTo>
                    <a:pt x="152" y="0"/>
                    <a:pt x="152" y="0"/>
                    <a:pt x="152" y="0"/>
                  </a:cubicBezTo>
                  <a:cubicBezTo>
                    <a:pt x="54" y="0"/>
                    <a:pt x="0" y="95"/>
                    <a:pt x="0" y="213"/>
                  </a:cubicBezTo>
                  <a:cubicBezTo>
                    <a:pt x="427" y="213"/>
                    <a:pt x="427" y="213"/>
                    <a:pt x="427" y="213"/>
                  </a:cubicBezTo>
                  <a:cubicBezTo>
                    <a:pt x="427" y="95"/>
                    <a:pt x="373" y="0"/>
                    <a:pt x="27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1" name="Freeform 124"/>
            <p:cNvSpPr/>
            <p:nvPr/>
          </p:nvSpPr>
          <p:spPr bwMode="auto">
            <a:xfrm>
              <a:off x="7679422" y="2921203"/>
              <a:ext cx="29186" cy="62397"/>
            </a:xfrm>
            <a:custGeom>
              <a:avLst/>
              <a:gdLst>
                <a:gd name="T0" fmla="*/ 0 w 29"/>
                <a:gd name="T1" fmla="*/ 16 h 62"/>
                <a:gd name="T2" fmla="*/ 14 w 29"/>
                <a:gd name="T3" fmla="*/ 62 h 62"/>
                <a:gd name="T4" fmla="*/ 29 w 29"/>
                <a:gd name="T5" fmla="*/ 16 h 62"/>
                <a:gd name="T6" fmla="*/ 14 w 29"/>
                <a:gd name="T7" fmla="*/ 0 h 62"/>
                <a:gd name="T8" fmla="*/ 0 w 29"/>
                <a:gd name="T9" fmla="*/ 16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62">
                  <a:moveTo>
                    <a:pt x="0" y="16"/>
                  </a:moveTo>
                  <a:lnTo>
                    <a:pt x="14" y="62"/>
                  </a:lnTo>
                  <a:lnTo>
                    <a:pt x="29" y="16"/>
                  </a:lnTo>
                  <a:lnTo>
                    <a:pt x="14" y="0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2" name="Oval 125"/>
            <p:cNvSpPr>
              <a:spLocks noChangeArrowheads="1"/>
            </p:cNvSpPr>
            <p:nvPr/>
          </p:nvSpPr>
          <p:spPr bwMode="auto">
            <a:xfrm>
              <a:off x="8220864" y="2820564"/>
              <a:ext cx="80512" cy="9359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3" name="Freeform 126"/>
            <p:cNvSpPr/>
            <p:nvPr/>
          </p:nvSpPr>
          <p:spPr bwMode="auto">
            <a:xfrm>
              <a:off x="8165513" y="2922210"/>
              <a:ext cx="195241" cy="97621"/>
            </a:xfrm>
            <a:custGeom>
              <a:avLst/>
              <a:gdLst>
                <a:gd name="T0" fmla="*/ 274 w 426"/>
                <a:gd name="T1" fmla="*/ 0 h 213"/>
                <a:gd name="T2" fmla="*/ 214 w 426"/>
                <a:gd name="T3" fmla="*/ 179 h 213"/>
                <a:gd name="T4" fmla="*/ 152 w 426"/>
                <a:gd name="T5" fmla="*/ 0 h 213"/>
                <a:gd name="T6" fmla="*/ 0 w 426"/>
                <a:gd name="T7" fmla="*/ 213 h 213"/>
                <a:gd name="T8" fmla="*/ 426 w 426"/>
                <a:gd name="T9" fmla="*/ 213 h 213"/>
                <a:gd name="T10" fmla="*/ 274 w 426"/>
                <a:gd name="T11" fmla="*/ 0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6" h="213">
                  <a:moveTo>
                    <a:pt x="274" y="0"/>
                  </a:moveTo>
                  <a:cubicBezTo>
                    <a:pt x="214" y="179"/>
                    <a:pt x="214" y="179"/>
                    <a:pt x="214" y="179"/>
                  </a:cubicBezTo>
                  <a:cubicBezTo>
                    <a:pt x="152" y="0"/>
                    <a:pt x="152" y="0"/>
                    <a:pt x="152" y="0"/>
                  </a:cubicBezTo>
                  <a:cubicBezTo>
                    <a:pt x="54" y="0"/>
                    <a:pt x="0" y="95"/>
                    <a:pt x="0" y="213"/>
                  </a:cubicBezTo>
                  <a:cubicBezTo>
                    <a:pt x="426" y="213"/>
                    <a:pt x="426" y="213"/>
                    <a:pt x="426" y="213"/>
                  </a:cubicBezTo>
                  <a:cubicBezTo>
                    <a:pt x="426" y="95"/>
                    <a:pt x="372" y="0"/>
                    <a:pt x="27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4" name="Freeform 127"/>
            <p:cNvSpPr/>
            <p:nvPr/>
          </p:nvSpPr>
          <p:spPr bwMode="auto">
            <a:xfrm>
              <a:off x="8248037" y="2921203"/>
              <a:ext cx="30192" cy="62397"/>
            </a:xfrm>
            <a:custGeom>
              <a:avLst/>
              <a:gdLst>
                <a:gd name="T0" fmla="*/ 0 w 30"/>
                <a:gd name="T1" fmla="*/ 16 h 62"/>
                <a:gd name="T2" fmla="*/ 15 w 30"/>
                <a:gd name="T3" fmla="*/ 62 h 62"/>
                <a:gd name="T4" fmla="*/ 30 w 30"/>
                <a:gd name="T5" fmla="*/ 16 h 62"/>
                <a:gd name="T6" fmla="*/ 15 w 30"/>
                <a:gd name="T7" fmla="*/ 0 h 62"/>
                <a:gd name="T8" fmla="*/ 0 w 30"/>
                <a:gd name="T9" fmla="*/ 16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62">
                  <a:moveTo>
                    <a:pt x="0" y="16"/>
                  </a:moveTo>
                  <a:lnTo>
                    <a:pt x="15" y="62"/>
                  </a:lnTo>
                  <a:lnTo>
                    <a:pt x="30" y="16"/>
                  </a:lnTo>
                  <a:lnTo>
                    <a:pt x="15" y="0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5" name="Freeform 128"/>
            <p:cNvSpPr/>
            <p:nvPr/>
          </p:nvSpPr>
          <p:spPr bwMode="auto">
            <a:xfrm>
              <a:off x="7767985" y="2589092"/>
              <a:ext cx="420674" cy="276760"/>
            </a:xfrm>
            <a:custGeom>
              <a:avLst/>
              <a:gdLst>
                <a:gd name="T0" fmla="*/ 586 w 914"/>
                <a:gd name="T1" fmla="*/ 329 h 600"/>
                <a:gd name="T2" fmla="*/ 522 w 914"/>
                <a:gd name="T3" fmla="*/ 225 h 600"/>
                <a:gd name="T4" fmla="*/ 635 w 914"/>
                <a:gd name="T5" fmla="*/ 225 h 600"/>
                <a:gd name="T6" fmla="*/ 634 w 914"/>
                <a:gd name="T7" fmla="*/ 213 h 600"/>
                <a:gd name="T8" fmla="*/ 463 w 914"/>
                <a:gd name="T9" fmla="*/ 4 h 600"/>
                <a:gd name="T10" fmla="*/ 452 w 914"/>
                <a:gd name="T11" fmla="*/ 4 h 600"/>
                <a:gd name="T12" fmla="*/ 280 w 914"/>
                <a:gd name="T13" fmla="*/ 213 h 600"/>
                <a:gd name="T14" fmla="*/ 279 w 914"/>
                <a:gd name="T15" fmla="*/ 225 h 600"/>
                <a:gd name="T16" fmla="*/ 392 w 914"/>
                <a:gd name="T17" fmla="*/ 225 h 600"/>
                <a:gd name="T18" fmla="*/ 0 w 914"/>
                <a:gd name="T19" fmla="*/ 554 h 600"/>
                <a:gd name="T20" fmla="*/ 15 w 914"/>
                <a:gd name="T21" fmla="*/ 600 h 600"/>
                <a:gd name="T22" fmla="*/ 368 w 914"/>
                <a:gd name="T23" fmla="*/ 357 h 600"/>
                <a:gd name="T24" fmla="*/ 435 w 914"/>
                <a:gd name="T25" fmla="*/ 246 h 600"/>
                <a:gd name="T26" fmla="*/ 435 w 914"/>
                <a:gd name="T27" fmla="*/ 577 h 600"/>
                <a:gd name="T28" fmla="*/ 479 w 914"/>
                <a:gd name="T29" fmla="*/ 577 h 600"/>
                <a:gd name="T30" fmla="*/ 479 w 914"/>
                <a:gd name="T31" fmla="*/ 246 h 600"/>
                <a:gd name="T32" fmla="*/ 547 w 914"/>
                <a:gd name="T33" fmla="*/ 357 h 600"/>
                <a:gd name="T34" fmla="*/ 900 w 914"/>
                <a:gd name="T35" fmla="*/ 600 h 600"/>
                <a:gd name="T36" fmla="*/ 914 w 914"/>
                <a:gd name="T37" fmla="*/ 554 h 600"/>
                <a:gd name="T38" fmla="*/ 586 w 914"/>
                <a:gd name="T39" fmla="*/ 329 h 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914" h="600">
                  <a:moveTo>
                    <a:pt x="586" y="329"/>
                  </a:moveTo>
                  <a:cubicBezTo>
                    <a:pt x="555" y="289"/>
                    <a:pt x="535" y="252"/>
                    <a:pt x="522" y="225"/>
                  </a:cubicBezTo>
                  <a:cubicBezTo>
                    <a:pt x="635" y="225"/>
                    <a:pt x="635" y="225"/>
                    <a:pt x="635" y="225"/>
                  </a:cubicBezTo>
                  <a:cubicBezTo>
                    <a:pt x="637" y="221"/>
                    <a:pt x="637" y="216"/>
                    <a:pt x="634" y="213"/>
                  </a:cubicBezTo>
                  <a:cubicBezTo>
                    <a:pt x="463" y="4"/>
                    <a:pt x="463" y="4"/>
                    <a:pt x="463" y="4"/>
                  </a:cubicBezTo>
                  <a:cubicBezTo>
                    <a:pt x="460" y="0"/>
                    <a:pt x="455" y="0"/>
                    <a:pt x="452" y="4"/>
                  </a:cubicBezTo>
                  <a:cubicBezTo>
                    <a:pt x="280" y="213"/>
                    <a:pt x="280" y="213"/>
                    <a:pt x="280" y="213"/>
                  </a:cubicBezTo>
                  <a:cubicBezTo>
                    <a:pt x="277" y="216"/>
                    <a:pt x="277" y="221"/>
                    <a:pt x="279" y="225"/>
                  </a:cubicBezTo>
                  <a:cubicBezTo>
                    <a:pt x="392" y="225"/>
                    <a:pt x="392" y="225"/>
                    <a:pt x="392" y="225"/>
                  </a:cubicBezTo>
                  <a:cubicBezTo>
                    <a:pt x="354" y="306"/>
                    <a:pt x="246" y="477"/>
                    <a:pt x="0" y="554"/>
                  </a:cubicBezTo>
                  <a:cubicBezTo>
                    <a:pt x="15" y="600"/>
                    <a:pt x="15" y="600"/>
                    <a:pt x="15" y="600"/>
                  </a:cubicBezTo>
                  <a:cubicBezTo>
                    <a:pt x="197" y="543"/>
                    <a:pt x="307" y="436"/>
                    <a:pt x="368" y="357"/>
                  </a:cubicBezTo>
                  <a:cubicBezTo>
                    <a:pt x="400" y="314"/>
                    <a:pt x="422" y="275"/>
                    <a:pt x="435" y="246"/>
                  </a:cubicBezTo>
                  <a:cubicBezTo>
                    <a:pt x="435" y="577"/>
                    <a:pt x="435" y="577"/>
                    <a:pt x="435" y="577"/>
                  </a:cubicBezTo>
                  <a:cubicBezTo>
                    <a:pt x="479" y="577"/>
                    <a:pt x="479" y="577"/>
                    <a:pt x="479" y="577"/>
                  </a:cubicBezTo>
                  <a:cubicBezTo>
                    <a:pt x="479" y="246"/>
                    <a:pt x="479" y="246"/>
                    <a:pt x="479" y="246"/>
                  </a:cubicBezTo>
                  <a:cubicBezTo>
                    <a:pt x="493" y="275"/>
                    <a:pt x="515" y="314"/>
                    <a:pt x="547" y="357"/>
                  </a:cubicBezTo>
                  <a:cubicBezTo>
                    <a:pt x="607" y="436"/>
                    <a:pt x="717" y="543"/>
                    <a:pt x="900" y="600"/>
                  </a:cubicBezTo>
                  <a:cubicBezTo>
                    <a:pt x="914" y="554"/>
                    <a:pt x="914" y="554"/>
                    <a:pt x="914" y="554"/>
                  </a:cubicBezTo>
                  <a:cubicBezTo>
                    <a:pt x="745" y="501"/>
                    <a:pt x="642" y="403"/>
                    <a:pt x="586" y="3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6" name="Freeform 129"/>
            <p:cNvSpPr/>
            <p:nvPr/>
          </p:nvSpPr>
          <p:spPr bwMode="auto">
            <a:xfrm>
              <a:off x="7800190" y="2423037"/>
              <a:ext cx="406584" cy="196248"/>
            </a:xfrm>
            <a:custGeom>
              <a:avLst/>
              <a:gdLst>
                <a:gd name="T0" fmla="*/ 309 w 404"/>
                <a:gd name="T1" fmla="*/ 18 h 195"/>
                <a:gd name="T2" fmla="*/ 334 w 404"/>
                <a:gd name="T3" fmla="*/ 47 h 195"/>
                <a:gd name="T4" fmla="*/ 207 w 404"/>
                <a:gd name="T5" fmla="*/ 137 h 195"/>
                <a:gd name="T6" fmla="*/ 135 w 404"/>
                <a:gd name="T7" fmla="*/ 87 h 195"/>
                <a:gd name="T8" fmla="*/ 0 w 404"/>
                <a:gd name="T9" fmla="*/ 166 h 195"/>
                <a:gd name="T10" fmla="*/ 32 w 404"/>
                <a:gd name="T11" fmla="*/ 195 h 195"/>
                <a:gd name="T12" fmla="*/ 140 w 404"/>
                <a:gd name="T13" fmla="*/ 123 h 195"/>
                <a:gd name="T14" fmla="*/ 208 w 404"/>
                <a:gd name="T15" fmla="*/ 161 h 195"/>
                <a:gd name="T16" fmla="*/ 343 w 404"/>
                <a:gd name="T17" fmla="*/ 58 h 195"/>
                <a:gd name="T18" fmla="*/ 373 w 404"/>
                <a:gd name="T19" fmla="*/ 91 h 195"/>
                <a:gd name="T20" fmla="*/ 388 w 404"/>
                <a:gd name="T21" fmla="*/ 45 h 195"/>
                <a:gd name="T22" fmla="*/ 404 w 404"/>
                <a:gd name="T23" fmla="*/ 0 h 195"/>
                <a:gd name="T24" fmla="*/ 356 w 404"/>
                <a:gd name="T25" fmla="*/ 9 h 195"/>
                <a:gd name="T26" fmla="*/ 309 w 404"/>
                <a:gd name="T27" fmla="*/ 18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4" h="195">
                  <a:moveTo>
                    <a:pt x="309" y="18"/>
                  </a:moveTo>
                  <a:lnTo>
                    <a:pt x="334" y="47"/>
                  </a:lnTo>
                  <a:lnTo>
                    <a:pt x="207" y="137"/>
                  </a:lnTo>
                  <a:lnTo>
                    <a:pt x="135" y="87"/>
                  </a:lnTo>
                  <a:lnTo>
                    <a:pt x="0" y="166"/>
                  </a:lnTo>
                  <a:lnTo>
                    <a:pt x="32" y="195"/>
                  </a:lnTo>
                  <a:lnTo>
                    <a:pt x="140" y="123"/>
                  </a:lnTo>
                  <a:lnTo>
                    <a:pt x="208" y="161"/>
                  </a:lnTo>
                  <a:lnTo>
                    <a:pt x="343" y="58"/>
                  </a:lnTo>
                  <a:lnTo>
                    <a:pt x="373" y="91"/>
                  </a:lnTo>
                  <a:lnTo>
                    <a:pt x="388" y="45"/>
                  </a:lnTo>
                  <a:lnTo>
                    <a:pt x="404" y="0"/>
                  </a:lnTo>
                  <a:lnTo>
                    <a:pt x="356" y="9"/>
                  </a:lnTo>
                  <a:lnTo>
                    <a:pt x="30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7" name="Freeform 130"/>
            <p:cNvSpPr>
              <a:spLocks noEditPoints="1"/>
            </p:cNvSpPr>
            <p:nvPr/>
          </p:nvSpPr>
          <p:spPr bwMode="auto">
            <a:xfrm>
              <a:off x="7595892" y="3019830"/>
              <a:ext cx="196248" cy="0"/>
            </a:xfrm>
            <a:custGeom>
              <a:avLst/>
              <a:gdLst>
                <a:gd name="T0" fmla="*/ 427 w 427"/>
                <a:gd name="T1" fmla="*/ 1 h 1"/>
                <a:gd name="T2" fmla="*/ 0 w 427"/>
                <a:gd name="T3" fmla="*/ 1 h 1"/>
                <a:gd name="T4" fmla="*/ 0 w 427"/>
                <a:gd name="T5" fmla="*/ 1 h 1"/>
                <a:gd name="T6" fmla="*/ 427 w 427"/>
                <a:gd name="T7" fmla="*/ 1 h 1"/>
                <a:gd name="T8" fmla="*/ 427 w 427"/>
                <a:gd name="T9" fmla="*/ 1 h 1"/>
                <a:gd name="T10" fmla="*/ 0 w 427"/>
                <a:gd name="T11" fmla="*/ 0 h 1"/>
                <a:gd name="T12" fmla="*/ 0 w 427"/>
                <a:gd name="T13" fmla="*/ 0 h 1"/>
                <a:gd name="T14" fmla="*/ 0 w 427"/>
                <a:gd name="T15" fmla="*/ 1 h 1"/>
                <a:gd name="T16" fmla="*/ 0 w 427"/>
                <a:gd name="T17" fmla="*/ 0 h 1"/>
                <a:gd name="T18" fmla="*/ 427 w 427"/>
                <a:gd name="T19" fmla="*/ 0 h 1"/>
                <a:gd name="T20" fmla="*/ 427 w 427"/>
                <a:gd name="T21" fmla="*/ 0 h 1"/>
                <a:gd name="T22" fmla="*/ 427 w 427"/>
                <a:gd name="T23" fmla="*/ 1 h 1"/>
                <a:gd name="T24" fmla="*/ 427 w 427"/>
                <a:gd name="T2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27" h="1">
                  <a:moveTo>
                    <a:pt x="427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427" y="1"/>
                    <a:pt x="427" y="1"/>
                    <a:pt x="427" y="1"/>
                  </a:cubicBezTo>
                  <a:cubicBezTo>
                    <a:pt x="427" y="1"/>
                    <a:pt x="427" y="1"/>
                    <a:pt x="427" y="1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0"/>
                  </a:cubicBezTo>
                  <a:moveTo>
                    <a:pt x="427" y="0"/>
                  </a:moveTo>
                  <a:cubicBezTo>
                    <a:pt x="427" y="0"/>
                    <a:pt x="427" y="0"/>
                    <a:pt x="427" y="0"/>
                  </a:cubicBezTo>
                  <a:cubicBezTo>
                    <a:pt x="427" y="1"/>
                    <a:pt x="427" y="1"/>
                    <a:pt x="427" y="1"/>
                  </a:cubicBezTo>
                  <a:cubicBezTo>
                    <a:pt x="427" y="1"/>
                    <a:pt x="427" y="1"/>
                    <a:pt x="42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8" name="Freeform 131"/>
            <p:cNvSpPr/>
            <p:nvPr/>
          </p:nvSpPr>
          <p:spPr bwMode="auto">
            <a:xfrm>
              <a:off x="7595892" y="3019830"/>
              <a:ext cx="196248" cy="0"/>
            </a:xfrm>
            <a:custGeom>
              <a:avLst/>
              <a:gdLst>
                <a:gd name="T0" fmla="*/ 427 w 427"/>
                <a:gd name="T1" fmla="*/ 0 h 1"/>
                <a:gd name="T2" fmla="*/ 0 w 427"/>
                <a:gd name="T3" fmla="*/ 0 h 1"/>
                <a:gd name="T4" fmla="*/ 0 w 427"/>
                <a:gd name="T5" fmla="*/ 1 h 1"/>
                <a:gd name="T6" fmla="*/ 0 w 427"/>
                <a:gd name="T7" fmla="*/ 1 h 1"/>
                <a:gd name="T8" fmla="*/ 427 w 427"/>
                <a:gd name="T9" fmla="*/ 1 h 1"/>
                <a:gd name="T10" fmla="*/ 427 w 427"/>
                <a:gd name="T11" fmla="*/ 1 h 1"/>
                <a:gd name="T12" fmla="*/ 427 w 427"/>
                <a:gd name="T1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7" h="1">
                  <a:moveTo>
                    <a:pt x="427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427" y="1"/>
                    <a:pt x="427" y="1"/>
                    <a:pt x="427" y="1"/>
                  </a:cubicBezTo>
                  <a:cubicBezTo>
                    <a:pt x="427" y="1"/>
                    <a:pt x="427" y="1"/>
                    <a:pt x="427" y="1"/>
                  </a:cubicBezTo>
                  <a:cubicBezTo>
                    <a:pt x="427" y="1"/>
                    <a:pt x="427" y="1"/>
                    <a:pt x="42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9" name="Freeform 132"/>
            <p:cNvSpPr>
              <a:spLocks noEditPoints="1"/>
            </p:cNvSpPr>
            <p:nvPr/>
          </p:nvSpPr>
          <p:spPr bwMode="auto">
            <a:xfrm>
              <a:off x="8165513" y="3019830"/>
              <a:ext cx="195241" cy="0"/>
            </a:xfrm>
            <a:custGeom>
              <a:avLst/>
              <a:gdLst>
                <a:gd name="T0" fmla="*/ 426 w 426"/>
                <a:gd name="T1" fmla="*/ 1 h 1"/>
                <a:gd name="T2" fmla="*/ 0 w 426"/>
                <a:gd name="T3" fmla="*/ 1 h 1"/>
                <a:gd name="T4" fmla="*/ 0 w 426"/>
                <a:gd name="T5" fmla="*/ 1 h 1"/>
                <a:gd name="T6" fmla="*/ 426 w 426"/>
                <a:gd name="T7" fmla="*/ 1 h 1"/>
                <a:gd name="T8" fmla="*/ 426 w 426"/>
                <a:gd name="T9" fmla="*/ 1 h 1"/>
                <a:gd name="T10" fmla="*/ 0 w 426"/>
                <a:gd name="T11" fmla="*/ 0 h 1"/>
                <a:gd name="T12" fmla="*/ 0 w 426"/>
                <a:gd name="T13" fmla="*/ 0 h 1"/>
                <a:gd name="T14" fmla="*/ 0 w 426"/>
                <a:gd name="T15" fmla="*/ 1 h 1"/>
                <a:gd name="T16" fmla="*/ 0 w 426"/>
                <a:gd name="T17" fmla="*/ 0 h 1"/>
                <a:gd name="T18" fmla="*/ 426 w 426"/>
                <a:gd name="T19" fmla="*/ 0 h 1"/>
                <a:gd name="T20" fmla="*/ 426 w 426"/>
                <a:gd name="T21" fmla="*/ 0 h 1"/>
                <a:gd name="T22" fmla="*/ 426 w 426"/>
                <a:gd name="T23" fmla="*/ 1 h 1"/>
                <a:gd name="T24" fmla="*/ 426 w 426"/>
                <a:gd name="T2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26" h="1">
                  <a:moveTo>
                    <a:pt x="426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426" y="1"/>
                    <a:pt x="426" y="1"/>
                    <a:pt x="426" y="1"/>
                  </a:cubicBezTo>
                  <a:cubicBezTo>
                    <a:pt x="426" y="1"/>
                    <a:pt x="426" y="1"/>
                    <a:pt x="426" y="1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0"/>
                  </a:cubicBezTo>
                  <a:moveTo>
                    <a:pt x="426" y="0"/>
                  </a:moveTo>
                  <a:cubicBezTo>
                    <a:pt x="426" y="0"/>
                    <a:pt x="426" y="0"/>
                    <a:pt x="426" y="0"/>
                  </a:cubicBezTo>
                  <a:cubicBezTo>
                    <a:pt x="426" y="1"/>
                    <a:pt x="426" y="1"/>
                    <a:pt x="426" y="1"/>
                  </a:cubicBezTo>
                  <a:cubicBezTo>
                    <a:pt x="426" y="1"/>
                    <a:pt x="426" y="1"/>
                    <a:pt x="42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0" name="Freeform 133"/>
            <p:cNvSpPr/>
            <p:nvPr/>
          </p:nvSpPr>
          <p:spPr bwMode="auto">
            <a:xfrm>
              <a:off x="8165513" y="3019830"/>
              <a:ext cx="195241" cy="0"/>
            </a:xfrm>
            <a:custGeom>
              <a:avLst/>
              <a:gdLst>
                <a:gd name="T0" fmla="*/ 426 w 426"/>
                <a:gd name="T1" fmla="*/ 0 h 1"/>
                <a:gd name="T2" fmla="*/ 0 w 426"/>
                <a:gd name="T3" fmla="*/ 0 h 1"/>
                <a:gd name="T4" fmla="*/ 0 w 426"/>
                <a:gd name="T5" fmla="*/ 1 h 1"/>
                <a:gd name="T6" fmla="*/ 0 w 426"/>
                <a:gd name="T7" fmla="*/ 1 h 1"/>
                <a:gd name="T8" fmla="*/ 426 w 426"/>
                <a:gd name="T9" fmla="*/ 1 h 1"/>
                <a:gd name="T10" fmla="*/ 426 w 426"/>
                <a:gd name="T11" fmla="*/ 1 h 1"/>
                <a:gd name="T12" fmla="*/ 426 w 426"/>
                <a:gd name="T1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6" h="1">
                  <a:moveTo>
                    <a:pt x="426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426" y="1"/>
                    <a:pt x="426" y="1"/>
                    <a:pt x="426" y="1"/>
                  </a:cubicBezTo>
                  <a:cubicBezTo>
                    <a:pt x="426" y="1"/>
                    <a:pt x="426" y="1"/>
                    <a:pt x="426" y="1"/>
                  </a:cubicBezTo>
                  <a:cubicBezTo>
                    <a:pt x="426" y="1"/>
                    <a:pt x="426" y="1"/>
                    <a:pt x="42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pic>
        <p:nvPicPr>
          <p:cNvPr id="-2147482489" name="图片 -214748249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64815" y="852805"/>
            <a:ext cx="5335270" cy="216789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0" name="文本框 99"/>
          <p:cNvSpPr txBox="1"/>
          <p:nvPr/>
        </p:nvSpPr>
        <p:spPr>
          <a:xfrm>
            <a:off x="2964815" y="3263583"/>
            <a:ext cx="5080000" cy="73723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indent="0"/>
            <a:r>
              <a:rPr lang="zh-CN" sz="1050" b="0">
                <a:solidFill>
                  <a:srgbClr val="FF0000"/>
                </a:solidFill>
                <a:latin typeface="Times New Roman" panose="02020603050405020304" charset="0"/>
                <a:ea typeface="宋体" panose="02010600030101010101" pitchFamily="2" charset="-122"/>
              </a:rPr>
              <a:t>注：当实验报告发放模式为“管理员发放”时，该课程的实验报告发放将有管理员统一安排发放；当实验报告发放模式为“教师发放”时，该课程的实验报告发放将有实验老师进行分别发放；每学期一门课程选择一种报告发放模式，学期进行中不要轻易进行改动，否则该课程已分配的报告将全部作废，请慎用。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835025" y="313690"/>
            <a:ext cx="2073275" cy="340360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000" kern="1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课程时间段设置</a:t>
            </a:r>
            <a:endParaRPr lang="zh-CN" altLang="en-US" sz="2000" kern="100" dirty="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7" name="标题 1"/>
          <p:cNvSpPr txBox="1"/>
          <p:nvPr/>
        </p:nvSpPr>
        <p:spPr>
          <a:xfrm>
            <a:off x="3603824" y="4533349"/>
            <a:ext cx="1614261" cy="2825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1800" kern="1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实验报告系统</a:t>
            </a:r>
            <a:endParaRPr lang="zh-CN" altLang="en-US" sz="1800" kern="1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-2147482579" name="图片 -214748258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990" y="801370"/>
            <a:ext cx="5170805" cy="30321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0" name="文本框 99"/>
          <p:cNvSpPr txBox="1"/>
          <p:nvPr/>
        </p:nvSpPr>
        <p:spPr>
          <a:xfrm>
            <a:off x="5217795" y="870585"/>
            <a:ext cx="3893185" cy="12223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zh-CN" sz="1050" b="0">
                <a:solidFill>
                  <a:srgbClr val="FF0000"/>
                </a:solidFill>
                <a:latin typeface="Times New Roman" panose="02020603050405020304" charset="0"/>
                <a:ea typeface="宋体" panose="02010600030101010101" pitchFamily="2" charset="-122"/>
              </a:rPr>
              <a:t>注</a:t>
            </a:r>
            <a:r>
              <a:rPr lang="en-US" altLang="zh-CN" sz="1050" b="0">
                <a:solidFill>
                  <a:srgbClr val="FF0000"/>
                </a:solidFill>
                <a:latin typeface="Times New Roman" panose="02020603050405020304" charset="0"/>
                <a:ea typeface="宋体" panose="02010600030101010101" pitchFamily="2" charset="-122"/>
              </a:rPr>
              <a:t>1</a:t>
            </a:r>
            <a:r>
              <a:rPr lang="zh-CN" sz="1050" b="0">
                <a:solidFill>
                  <a:srgbClr val="FF0000"/>
                </a:solidFill>
                <a:latin typeface="Times New Roman" panose="02020603050405020304" charset="0"/>
                <a:ea typeface="宋体" panose="02010600030101010101" pitchFamily="2" charset="-122"/>
              </a:rPr>
              <a:t>：某个时间段对应的星期已经存在实验安排，则不允许更新该时间段</a:t>
            </a:r>
            <a:endParaRPr lang="zh-CN" sz="1050" b="0">
              <a:solidFill>
                <a:srgbClr val="FF0000"/>
              </a:solidFill>
              <a:latin typeface="Times New Roman" panose="02020603050405020304" charset="0"/>
              <a:ea typeface="宋体" panose="02010600030101010101" pitchFamily="2" charset="-122"/>
            </a:endParaRPr>
          </a:p>
          <a:p>
            <a:pPr indent="0"/>
            <a:r>
              <a:rPr lang="zh-CN" sz="1050">
                <a:solidFill>
                  <a:srgbClr val="FF0000"/>
                </a:solidFill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注2：一个课程下的时间段名称不重复；</a:t>
            </a:r>
            <a:endParaRPr lang="zh-CN" sz="1050">
              <a:solidFill>
                <a:srgbClr val="FF0000"/>
              </a:solidFill>
              <a:latin typeface="Times New Roman" panose="02020603050405020304" charset="0"/>
              <a:ea typeface="宋体" panose="02010600030101010101" pitchFamily="2" charset="-122"/>
              <a:sym typeface="+mn-ea"/>
            </a:endParaRPr>
          </a:p>
          <a:p>
            <a:pPr indent="0"/>
            <a:r>
              <a:rPr lang="zh-CN" sz="1050">
                <a:solidFill>
                  <a:srgbClr val="FF0000"/>
                </a:solidFill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注3： 不同时间段之间不允许存在时间交叉，只有当周次交叉且每天起止时间同时交叉时，才算作时间段交叉。</a:t>
            </a:r>
            <a:endParaRPr lang="zh-CN" sz="1050">
              <a:solidFill>
                <a:srgbClr val="FF0000"/>
              </a:solidFill>
              <a:latin typeface="Times New Roman" panose="02020603050405020304" charset="0"/>
              <a:ea typeface="宋体" panose="02010600030101010101" pitchFamily="2" charset="-122"/>
              <a:sym typeface="+mn-ea"/>
            </a:endParaRPr>
          </a:p>
          <a:p>
            <a:pPr indent="0"/>
            <a:r>
              <a:rPr lang="zh-CN" sz="1050">
                <a:solidFill>
                  <a:srgbClr val="FF0000"/>
                </a:solidFill>
                <a:latin typeface="Times New Roman" panose="02020603050405020304" charset="0"/>
                <a:ea typeface="宋体" panose="02010600030101010101" pitchFamily="2" charset="-122"/>
              </a:rPr>
              <a:t>注</a:t>
            </a:r>
            <a:r>
              <a:rPr lang="en-US" altLang="zh-CN" sz="1050">
                <a:solidFill>
                  <a:srgbClr val="FF0000"/>
                </a:solidFill>
                <a:latin typeface="Times New Roman" panose="02020603050405020304" charset="0"/>
                <a:ea typeface="宋体" panose="02010600030101010101" pitchFamily="2" charset="-122"/>
              </a:rPr>
              <a:t>4</a:t>
            </a:r>
            <a:r>
              <a:rPr lang="zh-CN" sz="1050">
                <a:solidFill>
                  <a:srgbClr val="FF0000"/>
                </a:solidFill>
                <a:latin typeface="Times New Roman" panose="02020603050405020304" charset="0"/>
                <a:ea typeface="宋体" panose="02010600030101010101" pitchFamily="2" charset="-122"/>
              </a:rPr>
              <a:t>：某个时间段已经存在报告安排，则不允许修改该时间段</a:t>
            </a:r>
            <a:endParaRPr lang="zh-CN" sz="1050">
              <a:solidFill>
                <a:srgbClr val="FF0000"/>
              </a:solidFill>
              <a:latin typeface="Times New Roman" panose="02020603050405020304" charset="0"/>
              <a:ea typeface="宋体" panose="02010600030101010101" pitchFamily="2" charset="-122"/>
            </a:endParaRPr>
          </a:p>
          <a:p>
            <a:pPr indent="0"/>
            <a:endParaRPr lang="zh-CN" sz="1050">
              <a:solidFill>
                <a:srgbClr val="FF0000"/>
              </a:solidFill>
              <a:latin typeface="Times New Roman" panose="02020603050405020304" charset="0"/>
              <a:ea typeface="宋体" panose="0201060003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4950" y="1922145"/>
            <a:ext cx="2239645" cy="129921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0" y="3413125"/>
            <a:ext cx="2239645" cy="1120140"/>
          </a:xfrm>
          <a:prstGeom prst="rect">
            <a:avLst/>
          </a:prstGeom>
        </p:spPr>
      </p:pic>
      <p:cxnSp>
        <p:nvCxnSpPr>
          <p:cNvPr id="5" name="直接箭头连接符 4"/>
          <p:cNvCxnSpPr/>
          <p:nvPr/>
        </p:nvCxnSpPr>
        <p:spPr>
          <a:xfrm flipV="1">
            <a:off x="4812665" y="2098675"/>
            <a:ext cx="647700" cy="71755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" name="直接箭头连接符 7"/>
          <p:cNvCxnSpPr/>
          <p:nvPr/>
        </p:nvCxnSpPr>
        <p:spPr>
          <a:xfrm>
            <a:off x="5517515" y="2289175"/>
            <a:ext cx="400050" cy="125095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1022351" y="275450"/>
            <a:ext cx="2085974" cy="340258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000" kern="1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课程实验设置</a:t>
            </a:r>
            <a:endParaRPr lang="zh-CN" altLang="en-US" sz="2000" kern="100" dirty="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7" name="标题 1"/>
          <p:cNvSpPr txBox="1"/>
          <p:nvPr/>
        </p:nvSpPr>
        <p:spPr>
          <a:xfrm>
            <a:off x="3603824" y="4533349"/>
            <a:ext cx="1614261" cy="2825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1800" kern="1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实验报告系统</a:t>
            </a:r>
            <a:endParaRPr lang="zh-CN" altLang="en-US" sz="1800" kern="1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89752" y="3256677"/>
            <a:ext cx="1404763" cy="1404763"/>
            <a:chOff x="0" y="2329037"/>
            <a:chExt cx="1500202" cy="1500202"/>
          </a:xfrm>
        </p:grpSpPr>
        <p:sp>
          <p:nvSpPr>
            <p:cNvPr id="21" name="椭圆 20"/>
            <p:cNvSpPr/>
            <p:nvPr/>
          </p:nvSpPr>
          <p:spPr>
            <a:xfrm>
              <a:off x="0" y="2329037"/>
              <a:ext cx="1500202" cy="1500202"/>
            </a:xfrm>
            <a:prstGeom prst="ellipse">
              <a:avLst/>
            </a:prstGeom>
            <a:gradFill flip="none" rotWithShape="1">
              <a:gsLst>
                <a:gs pos="100000">
                  <a:srgbClr val="FFFFFF"/>
                </a:gs>
                <a:gs pos="0">
                  <a:srgbClr val="CECAC8"/>
                </a:gs>
              </a:gsLst>
              <a:lin ang="2700000" scaled="1"/>
              <a:tileRect/>
            </a:gradFill>
            <a:ln w="41275">
              <a:gradFill flip="none" rotWithShape="1">
                <a:gsLst>
                  <a:gs pos="100000">
                    <a:srgbClr val="FFFFFF"/>
                  </a:gs>
                  <a:gs pos="0">
                    <a:srgbClr val="CDCDCD"/>
                  </a:gs>
                </a:gsLst>
                <a:lin ang="13500000" scaled="1"/>
                <a:tileRect/>
              </a:gradFill>
            </a:ln>
            <a:effectLst>
              <a:outerShdw blurRad="292100" dist="152400" dir="2700000" sx="102000" sy="102000" algn="tl" rotWithShape="0">
                <a:prstClr val="black">
                  <a:alpha val="2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Freeform 95"/>
            <p:cNvSpPr/>
            <p:nvPr/>
          </p:nvSpPr>
          <p:spPr bwMode="auto">
            <a:xfrm>
              <a:off x="300606" y="2698039"/>
              <a:ext cx="810535" cy="900477"/>
            </a:xfrm>
            <a:custGeom>
              <a:avLst/>
              <a:gdLst>
                <a:gd name="T0" fmla="*/ 134 w 240"/>
                <a:gd name="T1" fmla="*/ 240 h 240"/>
                <a:gd name="T2" fmla="*/ 240 w 240"/>
                <a:gd name="T3" fmla="*/ 0 h 240"/>
                <a:gd name="T4" fmla="*/ 0 w 240"/>
                <a:gd name="T5" fmla="*/ 106 h 240"/>
                <a:gd name="T6" fmla="*/ 118 w 240"/>
                <a:gd name="T7" fmla="*/ 122 h 240"/>
                <a:gd name="T8" fmla="*/ 134 w 240"/>
                <a:gd name="T9" fmla="*/ 24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0" h="240">
                  <a:moveTo>
                    <a:pt x="134" y="240"/>
                  </a:moveTo>
                  <a:lnTo>
                    <a:pt x="240" y="0"/>
                  </a:lnTo>
                  <a:lnTo>
                    <a:pt x="0" y="106"/>
                  </a:lnTo>
                  <a:lnTo>
                    <a:pt x="118" y="122"/>
                  </a:lnTo>
                  <a:lnTo>
                    <a:pt x="134" y="240"/>
                  </a:lnTo>
                  <a:close/>
                </a:path>
              </a:pathLst>
            </a:custGeom>
            <a:noFill/>
            <a:ln w="25400" cap="rnd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pic>
        <p:nvPicPr>
          <p:cNvPr id="-2147482573" name="图片 -214748257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89380" y="815340"/>
            <a:ext cx="5561965" cy="268732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0" name="文本框 99"/>
          <p:cNvSpPr txBox="1"/>
          <p:nvPr/>
        </p:nvSpPr>
        <p:spPr>
          <a:xfrm>
            <a:off x="2641600" y="3832860"/>
            <a:ext cx="5080000" cy="25273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indent="0"/>
            <a:r>
              <a:rPr lang="zh-CN" sz="1050" b="0">
                <a:solidFill>
                  <a:srgbClr val="FF0000"/>
                </a:solidFill>
                <a:latin typeface="Times New Roman" panose="02020603050405020304" charset="0"/>
                <a:ea typeface="宋体" panose="02010600030101010101" pitchFamily="2" charset="-122"/>
              </a:rPr>
              <a:t>注：实验项目中已经配属了实验报告模板后，不允许删除和编辑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540385" y="313690"/>
            <a:ext cx="2995930" cy="340360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000" kern="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报告设置</a:t>
            </a:r>
            <a:r>
              <a:rPr lang="en-US" altLang="zh-CN" sz="2000" kern="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--报告模板设置</a:t>
            </a:r>
            <a:endParaRPr lang="en-US" altLang="zh-CN" sz="2000" kern="1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7" name="标题 1"/>
          <p:cNvSpPr txBox="1"/>
          <p:nvPr/>
        </p:nvSpPr>
        <p:spPr>
          <a:xfrm>
            <a:off x="3603824" y="4533349"/>
            <a:ext cx="1614261" cy="2825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1800" kern="1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实验报告系统</a:t>
            </a:r>
            <a:endParaRPr lang="zh-CN" altLang="en-US" sz="1800" kern="1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-2147482568" name="图片 -214748256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575" y="752475"/>
            <a:ext cx="5855335" cy="30734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5883910" y="752475"/>
            <a:ext cx="3258820" cy="18326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>
                <a:solidFill>
                  <a:srgbClr val="FF0000"/>
                </a:solidFill>
              </a:rPr>
              <a:t>注</a:t>
            </a:r>
            <a:r>
              <a:rPr lang="en-US" altLang="zh-CN">
                <a:solidFill>
                  <a:srgbClr val="FF0000"/>
                </a:solidFill>
              </a:rPr>
              <a:t>1</a:t>
            </a:r>
            <a:r>
              <a:rPr lang="zh-CN" altLang="en-US">
                <a:solidFill>
                  <a:srgbClr val="FF0000"/>
                </a:solidFill>
              </a:rPr>
              <a:t>：同一课程下的同一实验项目下，新增和修改模板名称不能重复</a:t>
            </a:r>
            <a:endParaRPr lang="zh-CN" altLang="en-US">
              <a:solidFill>
                <a:srgbClr val="FF0000"/>
              </a:solidFill>
            </a:endParaRPr>
          </a:p>
          <a:p>
            <a:pPr algn="l"/>
            <a:r>
              <a:rPr lang="zh-CN" altLang="en-US">
                <a:solidFill>
                  <a:srgbClr val="FF0000"/>
                </a:solidFill>
              </a:rPr>
              <a:t>注</a:t>
            </a:r>
            <a:r>
              <a:rPr lang="en-US" altLang="zh-CN">
                <a:solidFill>
                  <a:srgbClr val="FF0000"/>
                </a:solidFill>
              </a:rPr>
              <a:t>2</a:t>
            </a:r>
            <a:r>
              <a:rPr lang="zh-CN" altLang="en-US">
                <a:solidFill>
                  <a:srgbClr val="FF0000"/>
                </a:solidFill>
              </a:rPr>
              <a:t>：实验模板已经分配当前活动学期的学生后，不能编辑和删除模板</a:t>
            </a:r>
            <a:endParaRPr lang="zh-CN" altLang="en-US">
              <a:solidFill>
                <a:srgbClr val="FF0000"/>
              </a:solidFill>
            </a:endParaRPr>
          </a:p>
          <a:p>
            <a:pPr algn="l"/>
            <a:endParaRPr lang="zh-CN" altLang="en-US">
              <a:solidFill>
                <a:srgbClr val="FF0000"/>
              </a:solidFill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6579870" y="2280285"/>
            <a:ext cx="1867535" cy="1948180"/>
            <a:chOff x="0" y="2329037"/>
            <a:chExt cx="1500202" cy="1500202"/>
          </a:xfrm>
        </p:grpSpPr>
        <p:sp>
          <p:nvSpPr>
            <p:cNvPr id="21" name="椭圆 20"/>
            <p:cNvSpPr/>
            <p:nvPr/>
          </p:nvSpPr>
          <p:spPr>
            <a:xfrm>
              <a:off x="0" y="2329037"/>
              <a:ext cx="1500202" cy="1500202"/>
            </a:xfrm>
            <a:prstGeom prst="ellipse">
              <a:avLst/>
            </a:prstGeom>
            <a:gradFill flip="none" rotWithShape="1">
              <a:gsLst>
                <a:gs pos="100000">
                  <a:srgbClr val="FFFFFF"/>
                </a:gs>
                <a:gs pos="0">
                  <a:srgbClr val="CECAC8"/>
                </a:gs>
              </a:gsLst>
              <a:lin ang="2700000" scaled="1"/>
              <a:tileRect/>
            </a:gradFill>
            <a:ln w="41275">
              <a:gradFill flip="none" rotWithShape="1">
                <a:gsLst>
                  <a:gs pos="100000">
                    <a:srgbClr val="FFFFFF"/>
                  </a:gs>
                  <a:gs pos="0">
                    <a:srgbClr val="CDCDCD"/>
                  </a:gs>
                </a:gsLst>
                <a:lin ang="13500000" scaled="1"/>
                <a:tileRect/>
              </a:gradFill>
            </a:ln>
            <a:effectLst>
              <a:outerShdw blurRad="292100" dist="152400" dir="2700000" sx="102000" sy="102000" algn="tl" rotWithShape="0">
                <a:prstClr val="black">
                  <a:alpha val="2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7" name="Freeform 95"/>
            <p:cNvSpPr/>
            <p:nvPr/>
          </p:nvSpPr>
          <p:spPr bwMode="auto">
            <a:xfrm>
              <a:off x="300606" y="2698039"/>
              <a:ext cx="810535" cy="900477"/>
            </a:xfrm>
            <a:custGeom>
              <a:avLst/>
              <a:gdLst>
                <a:gd name="T0" fmla="*/ 134 w 240"/>
                <a:gd name="T1" fmla="*/ 240 h 240"/>
                <a:gd name="T2" fmla="*/ 240 w 240"/>
                <a:gd name="T3" fmla="*/ 0 h 240"/>
                <a:gd name="T4" fmla="*/ 0 w 240"/>
                <a:gd name="T5" fmla="*/ 106 h 240"/>
                <a:gd name="T6" fmla="*/ 118 w 240"/>
                <a:gd name="T7" fmla="*/ 122 h 240"/>
                <a:gd name="T8" fmla="*/ 134 w 240"/>
                <a:gd name="T9" fmla="*/ 24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0" h="240">
                  <a:moveTo>
                    <a:pt x="134" y="240"/>
                  </a:moveTo>
                  <a:lnTo>
                    <a:pt x="240" y="0"/>
                  </a:lnTo>
                  <a:lnTo>
                    <a:pt x="0" y="106"/>
                  </a:lnTo>
                  <a:lnTo>
                    <a:pt x="118" y="122"/>
                  </a:lnTo>
                  <a:lnTo>
                    <a:pt x="134" y="240"/>
                  </a:lnTo>
                  <a:close/>
                </a:path>
              </a:pathLst>
            </a:custGeom>
            <a:noFill/>
            <a:ln w="25400" cap="rnd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572135" y="313690"/>
            <a:ext cx="3031490" cy="340360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000" kern="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报告设置</a:t>
            </a:r>
            <a:r>
              <a:rPr lang="en-US" altLang="zh-CN" sz="2000" kern="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--</a:t>
            </a:r>
            <a:r>
              <a:rPr lang="zh-CN" altLang="en-US" sz="2000" kern="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实验默认</a:t>
            </a:r>
            <a:r>
              <a:rPr lang="en-US" altLang="zh-CN" sz="2000" kern="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报告</a:t>
            </a:r>
            <a:endParaRPr lang="zh-CN" altLang="en-US" sz="2000" kern="1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7" name="标题 1"/>
          <p:cNvSpPr txBox="1"/>
          <p:nvPr/>
        </p:nvSpPr>
        <p:spPr>
          <a:xfrm>
            <a:off x="3603824" y="4533349"/>
            <a:ext cx="1614261" cy="2825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1800" kern="1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实验报告系统</a:t>
            </a:r>
            <a:endParaRPr lang="zh-CN" altLang="en-US" sz="1800" kern="1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686419" y="1031890"/>
            <a:ext cx="2739185" cy="3194020"/>
            <a:chOff x="686419" y="1031890"/>
            <a:chExt cx="2739185" cy="3194020"/>
          </a:xfrm>
        </p:grpSpPr>
        <p:grpSp>
          <p:nvGrpSpPr>
            <p:cNvPr id="66" name="组合 65"/>
            <p:cNvGrpSpPr/>
            <p:nvPr/>
          </p:nvGrpSpPr>
          <p:grpSpPr>
            <a:xfrm>
              <a:off x="686419" y="1031890"/>
              <a:ext cx="2739185" cy="3194020"/>
              <a:chOff x="1308198" y="42666"/>
              <a:chExt cx="3746509" cy="4368608"/>
            </a:xfrm>
          </p:grpSpPr>
          <p:grpSp>
            <p:nvGrpSpPr>
              <p:cNvPr id="67" name="组合 66"/>
              <p:cNvGrpSpPr/>
              <p:nvPr/>
            </p:nvGrpSpPr>
            <p:grpSpPr>
              <a:xfrm>
                <a:off x="1308198" y="42666"/>
                <a:ext cx="3746509" cy="4368608"/>
                <a:chOff x="6165539" y="89092"/>
                <a:chExt cx="5594403" cy="6523338"/>
              </a:xfrm>
            </p:grpSpPr>
            <p:sp>
              <p:nvSpPr>
                <p:cNvPr id="120" name="Freeform 10"/>
                <p:cNvSpPr/>
                <p:nvPr/>
              </p:nvSpPr>
              <p:spPr bwMode="auto">
                <a:xfrm>
                  <a:off x="6165539" y="89092"/>
                  <a:ext cx="5594403" cy="6523338"/>
                </a:xfrm>
                <a:custGeom>
                  <a:avLst/>
                  <a:gdLst>
                    <a:gd name="T0" fmla="*/ 432 w 680"/>
                    <a:gd name="T1" fmla="*/ 430 h 794"/>
                    <a:gd name="T2" fmla="*/ 461 w 680"/>
                    <a:gd name="T3" fmla="*/ 417 h 794"/>
                    <a:gd name="T4" fmla="*/ 573 w 680"/>
                    <a:gd name="T5" fmla="*/ 504 h 794"/>
                    <a:gd name="T6" fmla="*/ 573 w 680"/>
                    <a:gd name="T7" fmla="*/ 290 h 794"/>
                    <a:gd name="T8" fmla="*/ 461 w 680"/>
                    <a:gd name="T9" fmla="*/ 377 h 794"/>
                    <a:gd name="T10" fmla="*/ 432 w 680"/>
                    <a:gd name="T11" fmla="*/ 365 h 794"/>
                    <a:gd name="T12" fmla="*/ 355 w 680"/>
                    <a:gd name="T13" fmla="*/ 336 h 794"/>
                    <a:gd name="T14" fmla="*/ 369 w 680"/>
                    <a:gd name="T15" fmla="*/ 253 h 794"/>
                    <a:gd name="T16" fmla="*/ 356 w 680"/>
                    <a:gd name="T17" fmla="*/ 169 h 794"/>
                    <a:gd name="T18" fmla="*/ 432 w 680"/>
                    <a:gd name="T19" fmla="*/ 140 h 794"/>
                    <a:gd name="T20" fmla="*/ 461 w 680"/>
                    <a:gd name="T21" fmla="*/ 128 h 794"/>
                    <a:gd name="T22" fmla="*/ 573 w 680"/>
                    <a:gd name="T23" fmla="*/ 215 h 794"/>
                    <a:gd name="T24" fmla="*/ 573 w 680"/>
                    <a:gd name="T25" fmla="*/ 0 h 794"/>
                    <a:gd name="T26" fmla="*/ 461 w 680"/>
                    <a:gd name="T27" fmla="*/ 87 h 794"/>
                    <a:gd name="T28" fmla="*/ 432 w 680"/>
                    <a:gd name="T29" fmla="*/ 75 h 794"/>
                    <a:gd name="T30" fmla="*/ 311 w 680"/>
                    <a:gd name="T31" fmla="*/ 107 h 794"/>
                    <a:gd name="T32" fmla="*/ 325 w 680"/>
                    <a:gd name="T33" fmla="*/ 191 h 794"/>
                    <a:gd name="T34" fmla="*/ 248 w 680"/>
                    <a:gd name="T35" fmla="*/ 220 h 794"/>
                    <a:gd name="T36" fmla="*/ 219 w 680"/>
                    <a:gd name="T37" fmla="*/ 233 h 794"/>
                    <a:gd name="T38" fmla="*/ 107 w 680"/>
                    <a:gd name="T39" fmla="*/ 146 h 794"/>
                    <a:gd name="T40" fmla="*/ 107 w 680"/>
                    <a:gd name="T41" fmla="*/ 360 h 794"/>
                    <a:gd name="T42" fmla="*/ 219 w 680"/>
                    <a:gd name="T43" fmla="*/ 273 h 794"/>
                    <a:gd name="T44" fmla="*/ 248 w 680"/>
                    <a:gd name="T45" fmla="*/ 286 h 794"/>
                    <a:gd name="T46" fmla="*/ 324 w 680"/>
                    <a:gd name="T47" fmla="*/ 315 h 794"/>
                    <a:gd name="T48" fmla="*/ 311 w 680"/>
                    <a:gd name="T49" fmla="*/ 397 h 794"/>
                    <a:gd name="T50" fmla="*/ 325 w 680"/>
                    <a:gd name="T51" fmla="*/ 481 h 794"/>
                    <a:gd name="T52" fmla="*/ 248 w 680"/>
                    <a:gd name="T53" fmla="*/ 510 h 794"/>
                    <a:gd name="T54" fmla="*/ 219 w 680"/>
                    <a:gd name="T55" fmla="*/ 522 h 794"/>
                    <a:gd name="T56" fmla="*/ 107 w 680"/>
                    <a:gd name="T57" fmla="*/ 435 h 794"/>
                    <a:gd name="T58" fmla="*/ 107 w 680"/>
                    <a:gd name="T59" fmla="*/ 649 h 794"/>
                    <a:gd name="T60" fmla="*/ 219 w 680"/>
                    <a:gd name="T61" fmla="*/ 562 h 794"/>
                    <a:gd name="T62" fmla="*/ 248 w 680"/>
                    <a:gd name="T63" fmla="*/ 575 h 794"/>
                    <a:gd name="T64" fmla="*/ 324 w 680"/>
                    <a:gd name="T65" fmla="*/ 604 h 794"/>
                    <a:gd name="T66" fmla="*/ 311 w 680"/>
                    <a:gd name="T67" fmla="*/ 687 h 794"/>
                    <a:gd name="T68" fmla="*/ 432 w 680"/>
                    <a:gd name="T69" fmla="*/ 719 h 794"/>
                    <a:gd name="T70" fmla="*/ 461 w 680"/>
                    <a:gd name="T71" fmla="*/ 707 h 794"/>
                    <a:gd name="T72" fmla="*/ 573 w 680"/>
                    <a:gd name="T73" fmla="*/ 794 h 794"/>
                    <a:gd name="T74" fmla="*/ 573 w 680"/>
                    <a:gd name="T75" fmla="*/ 580 h 794"/>
                    <a:gd name="T76" fmla="*/ 461 w 680"/>
                    <a:gd name="T77" fmla="*/ 667 h 794"/>
                    <a:gd name="T78" fmla="*/ 432 w 680"/>
                    <a:gd name="T79" fmla="*/ 654 h 794"/>
                    <a:gd name="T80" fmla="*/ 355 w 680"/>
                    <a:gd name="T81" fmla="*/ 625 h 794"/>
                    <a:gd name="T82" fmla="*/ 369 w 680"/>
                    <a:gd name="T83" fmla="*/ 542 h 794"/>
                    <a:gd name="T84" fmla="*/ 356 w 680"/>
                    <a:gd name="T85" fmla="*/ 459 h 7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680" h="794">
                      <a:moveTo>
                        <a:pt x="376" y="462"/>
                      </a:moveTo>
                      <a:cubicBezTo>
                        <a:pt x="400" y="462"/>
                        <a:pt x="421" y="449"/>
                        <a:pt x="432" y="430"/>
                      </a:cubicBezTo>
                      <a:cubicBezTo>
                        <a:pt x="432" y="430"/>
                        <a:pt x="439" y="417"/>
                        <a:pt x="445" y="417"/>
                      </a:cubicBezTo>
                      <a:cubicBezTo>
                        <a:pt x="461" y="417"/>
                        <a:pt x="461" y="417"/>
                        <a:pt x="461" y="417"/>
                      </a:cubicBezTo>
                      <a:cubicBezTo>
                        <a:pt x="468" y="417"/>
                        <a:pt x="472" y="434"/>
                        <a:pt x="472" y="434"/>
                      </a:cubicBezTo>
                      <a:cubicBezTo>
                        <a:pt x="487" y="475"/>
                        <a:pt x="527" y="504"/>
                        <a:pt x="573" y="504"/>
                      </a:cubicBezTo>
                      <a:cubicBezTo>
                        <a:pt x="632" y="504"/>
                        <a:pt x="680" y="456"/>
                        <a:pt x="680" y="397"/>
                      </a:cubicBezTo>
                      <a:cubicBezTo>
                        <a:pt x="680" y="338"/>
                        <a:pt x="632" y="290"/>
                        <a:pt x="573" y="290"/>
                      </a:cubicBezTo>
                      <a:cubicBezTo>
                        <a:pt x="527" y="290"/>
                        <a:pt x="487" y="319"/>
                        <a:pt x="472" y="361"/>
                      </a:cubicBezTo>
                      <a:cubicBezTo>
                        <a:pt x="472" y="361"/>
                        <a:pt x="468" y="377"/>
                        <a:pt x="461" y="377"/>
                      </a:cubicBezTo>
                      <a:cubicBezTo>
                        <a:pt x="445" y="377"/>
                        <a:pt x="445" y="377"/>
                        <a:pt x="445" y="377"/>
                      </a:cubicBezTo>
                      <a:cubicBezTo>
                        <a:pt x="439" y="377"/>
                        <a:pt x="432" y="365"/>
                        <a:pt x="432" y="365"/>
                      </a:cubicBezTo>
                      <a:cubicBezTo>
                        <a:pt x="421" y="345"/>
                        <a:pt x="400" y="332"/>
                        <a:pt x="376" y="332"/>
                      </a:cubicBezTo>
                      <a:cubicBezTo>
                        <a:pt x="369" y="332"/>
                        <a:pt x="362" y="334"/>
                        <a:pt x="355" y="336"/>
                      </a:cubicBezTo>
                      <a:cubicBezTo>
                        <a:pt x="340" y="307"/>
                        <a:pt x="340" y="307"/>
                        <a:pt x="340" y="307"/>
                      </a:cubicBezTo>
                      <a:cubicBezTo>
                        <a:pt x="358" y="295"/>
                        <a:pt x="369" y="276"/>
                        <a:pt x="369" y="253"/>
                      </a:cubicBezTo>
                      <a:cubicBezTo>
                        <a:pt x="369" y="231"/>
                        <a:pt x="358" y="211"/>
                        <a:pt x="341" y="199"/>
                      </a:cubicBezTo>
                      <a:cubicBezTo>
                        <a:pt x="356" y="169"/>
                        <a:pt x="356" y="169"/>
                        <a:pt x="356" y="169"/>
                      </a:cubicBezTo>
                      <a:cubicBezTo>
                        <a:pt x="362" y="171"/>
                        <a:pt x="369" y="172"/>
                        <a:pt x="376" y="172"/>
                      </a:cubicBezTo>
                      <a:cubicBezTo>
                        <a:pt x="400" y="172"/>
                        <a:pt x="421" y="160"/>
                        <a:pt x="432" y="140"/>
                      </a:cubicBezTo>
                      <a:cubicBezTo>
                        <a:pt x="432" y="140"/>
                        <a:pt x="439" y="128"/>
                        <a:pt x="445" y="128"/>
                      </a:cubicBezTo>
                      <a:cubicBezTo>
                        <a:pt x="461" y="128"/>
                        <a:pt x="461" y="128"/>
                        <a:pt x="461" y="128"/>
                      </a:cubicBezTo>
                      <a:cubicBezTo>
                        <a:pt x="468" y="128"/>
                        <a:pt x="472" y="144"/>
                        <a:pt x="472" y="144"/>
                      </a:cubicBezTo>
                      <a:cubicBezTo>
                        <a:pt x="487" y="185"/>
                        <a:pt x="527" y="215"/>
                        <a:pt x="573" y="215"/>
                      </a:cubicBezTo>
                      <a:cubicBezTo>
                        <a:pt x="632" y="215"/>
                        <a:pt x="680" y="167"/>
                        <a:pt x="680" y="107"/>
                      </a:cubicBezTo>
                      <a:cubicBezTo>
                        <a:pt x="680" y="48"/>
                        <a:pt x="632" y="0"/>
                        <a:pt x="573" y="0"/>
                      </a:cubicBezTo>
                      <a:cubicBezTo>
                        <a:pt x="527" y="0"/>
                        <a:pt x="487" y="30"/>
                        <a:pt x="472" y="71"/>
                      </a:cubicBezTo>
                      <a:cubicBezTo>
                        <a:pt x="472" y="71"/>
                        <a:pt x="468" y="87"/>
                        <a:pt x="461" y="87"/>
                      </a:cubicBezTo>
                      <a:cubicBezTo>
                        <a:pt x="445" y="87"/>
                        <a:pt x="445" y="87"/>
                        <a:pt x="445" y="87"/>
                      </a:cubicBezTo>
                      <a:cubicBezTo>
                        <a:pt x="439" y="87"/>
                        <a:pt x="432" y="75"/>
                        <a:pt x="432" y="75"/>
                      </a:cubicBezTo>
                      <a:cubicBezTo>
                        <a:pt x="421" y="55"/>
                        <a:pt x="400" y="42"/>
                        <a:pt x="376" y="42"/>
                      </a:cubicBezTo>
                      <a:cubicBezTo>
                        <a:pt x="340" y="42"/>
                        <a:pt x="311" y="72"/>
                        <a:pt x="311" y="107"/>
                      </a:cubicBezTo>
                      <a:cubicBezTo>
                        <a:pt x="311" y="130"/>
                        <a:pt x="322" y="150"/>
                        <a:pt x="340" y="162"/>
                      </a:cubicBezTo>
                      <a:cubicBezTo>
                        <a:pt x="325" y="191"/>
                        <a:pt x="325" y="191"/>
                        <a:pt x="325" y="191"/>
                      </a:cubicBezTo>
                      <a:cubicBezTo>
                        <a:pt x="318" y="189"/>
                        <a:pt x="311" y="188"/>
                        <a:pt x="304" y="188"/>
                      </a:cubicBezTo>
                      <a:cubicBezTo>
                        <a:pt x="280" y="188"/>
                        <a:pt x="259" y="201"/>
                        <a:pt x="248" y="220"/>
                      </a:cubicBezTo>
                      <a:cubicBezTo>
                        <a:pt x="248" y="220"/>
                        <a:pt x="242" y="233"/>
                        <a:pt x="235" y="233"/>
                      </a:cubicBezTo>
                      <a:cubicBezTo>
                        <a:pt x="219" y="233"/>
                        <a:pt x="219" y="233"/>
                        <a:pt x="219" y="233"/>
                      </a:cubicBezTo>
                      <a:cubicBezTo>
                        <a:pt x="212" y="233"/>
                        <a:pt x="208" y="216"/>
                        <a:pt x="208" y="216"/>
                      </a:cubicBezTo>
                      <a:cubicBezTo>
                        <a:pt x="193" y="175"/>
                        <a:pt x="154" y="146"/>
                        <a:pt x="107" y="146"/>
                      </a:cubicBezTo>
                      <a:cubicBezTo>
                        <a:pt x="48" y="146"/>
                        <a:pt x="0" y="194"/>
                        <a:pt x="0" y="253"/>
                      </a:cubicBezTo>
                      <a:cubicBezTo>
                        <a:pt x="0" y="312"/>
                        <a:pt x="48" y="360"/>
                        <a:pt x="107" y="360"/>
                      </a:cubicBezTo>
                      <a:cubicBezTo>
                        <a:pt x="154" y="360"/>
                        <a:pt x="193" y="331"/>
                        <a:pt x="208" y="290"/>
                      </a:cubicBezTo>
                      <a:cubicBezTo>
                        <a:pt x="208" y="290"/>
                        <a:pt x="212" y="273"/>
                        <a:pt x="219" y="273"/>
                      </a:cubicBezTo>
                      <a:cubicBezTo>
                        <a:pt x="235" y="273"/>
                        <a:pt x="235" y="273"/>
                        <a:pt x="235" y="273"/>
                      </a:cubicBezTo>
                      <a:cubicBezTo>
                        <a:pt x="242" y="273"/>
                        <a:pt x="248" y="286"/>
                        <a:pt x="248" y="286"/>
                      </a:cubicBezTo>
                      <a:cubicBezTo>
                        <a:pt x="259" y="305"/>
                        <a:pt x="280" y="318"/>
                        <a:pt x="304" y="318"/>
                      </a:cubicBezTo>
                      <a:cubicBezTo>
                        <a:pt x="311" y="318"/>
                        <a:pt x="318" y="317"/>
                        <a:pt x="324" y="315"/>
                      </a:cubicBezTo>
                      <a:cubicBezTo>
                        <a:pt x="339" y="344"/>
                        <a:pt x="339" y="344"/>
                        <a:pt x="339" y="344"/>
                      </a:cubicBezTo>
                      <a:cubicBezTo>
                        <a:pt x="322" y="356"/>
                        <a:pt x="311" y="375"/>
                        <a:pt x="311" y="397"/>
                      </a:cubicBezTo>
                      <a:cubicBezTo>
                        <a:pt x="311" y="420"/>
                        <a:pt x="322" y="440"/>
                        <a:pt x="340" y="451"/>
                      </a:cubicBezTo>
                      <a:cubicBezTo>
                        <a:pt x="325" y="481"/>
                        <a:pt x="325" y="481"/>
                        <a:pt x="325" y="481"/>
                      </a:cubicBezTo>
                      <a:cubicBezTo>
                        <a:pt x="318" y="479"/>
                        <a:pt x="311" y="477"/>
                        <a:pt x="304" y="477"/>
                      </a:cubicBezTo>
                      <a:cubicBezTo>
                        <a:pt x="280" y="477"/>
                        <a:pt x="259" y="490"/>
                        <a:pt x="248" y="510"/>
                      </a:cubicBezTo>
                      <a:cubicBezTo>
                        <a:pt x="248" y="510"/>
                        <a:pt x="242" y="522"/>
                        <a:pt x="235" y="522"/>
                      </a:cubicBezTo>
                      <a:cubicBezTo>
                        <a:pt x="219" y="522"/>
                        <a:pt x="219" y="522"/>
                        <a:pt x="219" y="522"/>
                      </a:cubicBezTo>
                      <a:cubicBezTo>
                        <a:pt x="212" y="522"/>
                        <a:pt x="208" y="506"/>
                        <a:pt x="208" y="506"/>
                      </a:cubicBezTo>
                      <a:cubicBezTo>
                        <a:pt x="193" y="464"/>
                        <a:pt x="154" y="435"/>
                        <a:pt x="107" y="435"/>
                      </a:cubicBezTo>
                      <a:cubicBezTo>
                        <a:pt x="48" y="435"/>
                        <a:pt x="0" y="483"/>
                        <a:pt x="0" y="542"/>
                      </a:cubicBezTo>
                      <a:cubicBezTo>
                        <a:pt x="0" y="602"/>
                        <a:pt x="48" y="649"/>
                        <a:pt x="107" y="649"/>
                      </a:cubicBezTo>
                      <a:cubicBezTo>
                        <a:pt x="154" y="649"/>
                        <a:pt x="193" y="620"/>
                        <a:pt x="208" y="579"/>
                      </a:cubicBezTo>
                      <a:cubicBezTo>
                        <a:pt x="208" y="579"/>
                        <a:pt x="212" y="562"/>
                        <a:pt x="219" y="562"/>
                      </a:cubicBezTo>
                      <a:cubicBezTo>
                        <a:pt x="235" y="562"/>
                        <a:pt x="235" y="562"/>
                        <a:pt x="235" y="562"/>
                      </a:cubicBezTo>
                      <a:cubicBezTo>
                        <a:pt x="242" y="562"/>
                        <a:pt x="248" y="575"/>
                        <a:pt x="248" y="575"/>
                      </a:cubicBezTo>
                      <a:cubicBezTo>
                        <a:pt x="259" y="594"/>
                        <a:pt x="280" y="607"/>
                        <a:pt x="304" y="607"/>
                      </a:cubicBezTo>
                      <a:cubicBezTo>
                        <a:pt x="311" y="607"/>
                        <a:pt x="318" y="606"/>
                        <a:pt x="324" y="604"/>
                      </a:cubicBezTo>
                      <a:cubicBezTo>
                        <a:pt x="339" y="633"/>
                        <a:pt x="339" y="633"/>
                        <a:pt x="339" y="633"/>
                      </a:cubicBezTo>
                      <a:cubicBezTo>
                        <a:pt x="322" y="645"/>
                        <a:pt x="311" y="665"/>
                        <a:pt x="311" y="687"/>
                      </a:cubicBezTo>
                      <a:cubicBezTo>
                        <a:pt x="311" y="723"/>
                        <a:pt x="340" y="752"/>
                        <a:pt x="376" y="752"/>
                      </a:cubicBezTo>
                      <a:cubicBezTo>
                        <a:pt x="400" y="752"/>
                        <a:pt x="421" y="739"/>
                        <a:pt x="432" y="719"/>
                      </a:cubicBezTo>
                      <a:cubicBezTo>
                        <a:pt x="432" y="719"/>
                        <a:pt x="439" y="707"/>
                        <a:pt x="445" y="707"/>
                      </a:cubicBezTo>
                      <a:cubicBezTo>
                        <a:pt x="461" y="707"/>
                        <a:pt x="461" y="707"/>
                        <a:pt x="461" y="707"/>
                      </a:cubicBezTo>
                      <a:cubicBezTo>
                        <a:pt x="468" y="707"/>
                        <a:pt x="472" y="723"/>
                        <a:pt x="472" y="723"/>
                      </a:cubicBezTo>
                      <a:cubicBezTo>
                        <a:pt x="487" y="764"/>
                        <a:pt x="527" y="794"/>
                        <a:pt x="573" y="794"/>
                      </a:cubicBezTo>
                      <a:cubicBezTo>
                        <a:pt x="632" y="794"/>
                        <a:pt x="680" y="746"/>
                        <a:pt x="680" y="687"/>
                      </a:cubicBezTo>
                      <a:cubicBezTo>
                        <a:pt x="680" y="628"/>
                        <a:pt x="632" y="580"/>
                        <a:pt x="573" y="580"/>
                      </a:cubicBezTo>
                      <a:cubicBezTo>
                        <a:pt x="527" y="580"/>
                        <a:pt x="487" y="609"/>
                        <a:pt x="472" y="650"/>
                      </a:cubicBezTo>
                      <a:cubicBezTo>
                        <a:pt x="472" y="650"/>
                        <a:pt x="468" y="667"/>
                        <a:pt x="461" y="667"/>
                      </a:cubicBezTo>
                      <a:cubicBezTo>
                        <a:pt x="445" y="667"/>
                        <a:pt x="445" y="667"/>
                        <a:pt x="445" y="667"/>
                      </a:cubicBezTo>
                      <a:cubicBezTo>
                        <a:pt x="439" y="667"/>
                        <a:pt x="432" y="654"/>
                        <a:pt x="432" y="654"/>
                      </a:cubicBezTo>
                      <a:cubicBezTo>
                        <a:pt x="421" y="635"/>
                        <a:pt x="400" y="622"/>
                        <a:pt x="376" y="622"/>
                      </a:cubicBezTo>
                      <a:cubicBezTo>
                        <a:pt x="369" y="622"/>
                        <a:pt x="361" y="623"/>
                        <a:pt x="355" y="625"/>
                      </a:cubicBezTo>
                      <a:cubicBezTo>
                        <a:pt x="340" y="596"/>
                        <a:pt x="340" y="596"/>
                        <a:pt x="340" y="596"/>
                      </a:cubicBezTo>
                      <a:cubicBezTo>
                        <a:pt x="358" y="585"/>
                        <a:pt x="369" y="565"/>
                        <a:pt x="369" y="542"/>
                      </a:cubicBezTo>
                      <a:cubicBezTo>
                        <a:pt x="369" y="520"/>
                        <a:pt x="358" y="500"/>
                        <a:pt x="341" y="489"/>
                      </a:cubicBezTo>
                      <a:cubicBezTo>
                        <a:pt x="356" y="459"/>
                        <a:pt x="356" y="459"/>
                        <a:pt x="356" y="459"/>
                      </a:cubicBezTo>
                      <a:cubicBezTo>
                        <a:pt x="362" y="461"/>
                        <a:pt x="369" y="462"/>
                        <a:pt x="376" y="46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D0CFCC"/>
                    </a:gs>
                    <a:gs pos="76000">
                      <a:schemeClr val="bg1">
                        <a:lumMod val="85000"/>
                      </a:schemeClr>
                    </a:gs>
                    <a:gs pos="100000">
                      <a:srgbClr val="FEFCFB"/>
                    </a:gs>
                  </a:gsLst>
                  <a:lin ang="10800000" scaled="1"/>
                  <a:tileRect/>
                </a:gradFill>
                <a:ln w="9525">
                  <a:solidFill>
                    <a:schemeClr val="bg1"/>
                  </a:solidFill>
                  <a:round/>
                </a:ln>
                <a:effectLst>
                  <a:outerShdw blurRad="279400" dist="254000" dir="2700000" algn="tl" rotWithShape="0">
                    <a:prstClr val="black">
                      <a:alpha val="28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pic>
              <p:nvPicPr>
                <p:cNvPr id="121" name="图片 120"/>
                <p:cNvPicPr>
                  <a:picLocks noChangeAspect="1"/>
                </p:cNvPicPr>
                <p:nvPr/>
              </p:nvPicPr>
              <p:blipFill>
                <a:blip r:embed="rId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297452" y="1421784"/>
                  <a:ext cx="1494000" cy="1494000"/>
                </a:xfrm>
                <a:prstGeom prst="rect">
                  <a:avLst/>
                </a:prstGeom>
                <a:effectLst>
                  <a:outerShdw blurRad="266700" dist="127000" dir="2700000" sx="101000" sy="101000" algn="tl" rotWithShape="0">
                    <a:prstClr val="black">
                      <a:alpha val="30000"/>
                    </a:prstClr>
                  </a:outerShdw>
                </a:effectLst>
              </p:spPr>
            </p:pic>
            <p:pic>
              <p:nvPicPr>
                <p:cNvPr id="122" name="图片 121"/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284290" y="584623"/>
                  <a:ext cx="1371327" cy="5544000"/>
                </a:xfrm>
                <a:prstGeom prst="rect">
                  <a:avLst/>
                </a:prstGeom>
                <a:effectLst>
                  <a:outerShdw blurRad="266700" dist="127000" dir="2700000" sx="101000" sy="101000" algn="tl" rotWithShape="0">
                    <a:prstClr val="black">
                      <a:alpha val="30000"/>
                    </a:prstClr>
                  </a:outerShdw>
                </a:effectLst>
              </p:spPr>
            </p:pic>
            <p:sp>
              <p:nvSpPr>
                <p:cNvPr id="123" name="椭圆 122"/>
                <p:cNvSpPr/>
                <p:nvPr/>
              </p:nvSpPr>
              <p:spPr>
                <a:xfrm>
                  <a:off x="8895798" y="563728"/>
                  <a:ext cx="813199" cy="813199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F4962B"/>
                    </a:gs>
                    <a:gs pos="100000">
                      <a:srgbClr val="FED562"/>
                    </a:gs>
                  </a:gsLst>
                  <a:lin ang="2700000" scaled="1"/>
                  <a:tileRect/>
                </a:gradFill>
                <a:ln w="28575">
                  <a:gradFill flip="none" rotWithShape="1">
                    <a:gsLst>
                      <a:gs pos="0">
                        <a:srgbClr val="FED255"/>
                      </a:gs>
                      <a:gs pos="0">
                        <a:srgbClr val="F4962B"/>
                      </a:gs>
                      <a:gs pos="100000">
                        <a:srgbClr val="FED562"/>
                      </a:gs>
                    </a:gsLst>
                    <a:lin ang="13500000" scaled="0"/>
                    <a:tileRect/>
                  </a:gradFill>
                </a:ln>
                <a:effectLst>
                  <a:outerShdw blurRad="228600" dist="101600" dir="2700000" algn="tl" rotWithShape="0">
                    <a:prstClr val="black">
                      <a:alpha val="38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24" name="椭圆 123"/>
                <p:cNvSpPr/>
                <p:nvPr/>
              </p:nvSpPr>
              <p:spPr>
                <a:xfrm>
                  <a:off x="10128082" y="4984355"/>
                  <a:ext cx="1500202" cy="1500202"/>
                </a:xfrm>
                <a:prstGeom prst="ellipse">
                  <a:avLst/>
                </a:prstGeom>
                <a:gradFill flip="none" rotWithShape="1">
                  <a:gsLst>
                    <a:gs pos="100000">
                      <a:srgbClr val="FFFFFF"/>
                    </a:gs>
                    <a:gs pos="0">
                      <a:srgbClr val="CECAC8"/>
                    </a:gs>
                  </a:gsLst>
                  <a:lin ang="2700000" scaled="1"/>
                  <a:tileRect/>
                </a:gradFill>
                <a:ln w="41275">
                  <a:gradFill flip="none" rotWithShape="1">
                    <a:gsLst>
                      <a:gs pos="100000">
                        <a:srgbClr val="FFFFFF"/>
                      </a:gs>
                      <a:gs pos="0">
                        <a:srgbClr val="CDCDCD"/>
                      </a:gs>
                    </a:gsLst>
                    <a:lin ang="13500000" scaled="1"/>
                    <a:tileRect/>
                  </a:gradFill>
                </a:ln>
                <a:effectLst>
                  <a:outerShdw blurRad="292100" dist="152400" dir="2700000" sx="102000" sy="102000" algn="tl" rotWithShape="0">
                    <a:prstClr val="black">
                      <a:alpha val="28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25" name="椭圆 124"/>
                <p:cNvSpPr/>
                <p:nvPr/>
              </p:nvSpPr>
              <p:spPr>
                <a:xfrm>
                  <a:off x="10128082" y="2605557"/>
                  <a:ext cx="1500202" cy="1500202"/>
                </a:xfrm>
                <a:prstGeom prst="ellipse">
                  <a:avLst/>
                </a:prstGeom>
                <a:gradFill flip="none" rotWithShape="1">
                  <a:gsLst>
                    <a:gs pos="100000">
                      <a:srgbClr val="FFFFFF"/>
                    </a:gs>
                    <a:gs pos="0">
                      <a:srgbClr val="CECAC8"/>
                    </a:gs>
                  </a:gsLst>
                  <a:lin ang="2700000" scaled="1"/>
                  <a:tileRect/>
                </a:gradFill>
                <a:ln w="41275">
                  <a:gradFill flip="none" rotWithShape="1">
                    <a:gsLst>
                      <a:gs pos="100000">
                        <a:srgbClr val="FFFFFF"/>
                      </a:gs>
                      <a:gs pos="0">
                        <a:srgbClr val="CDCDCD"/>
                      </a:gs>
                    </a:gsLst>
                    <a:lin ang="13500000" scaled="1"/>
                    <a:tileRect/>
                  </a:gradFill>
                </a:ln>
                <a:effectLst>
                  <a:outerShdw blurRad="292100" dist="152400" dir="2700000" sx="102000" sy="102000" algn="tl" rotWithShape="0">
                    <a:prstClr val="black">
                      <a:alpha val="28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26" name="椭圆 125"/>
                <p:cNvSpPr/>
                <p:nvPr/>
              </p:nvSpPr>
              <p:spPr>
                <a:xfrm>
                  <a:off x="10174114" y="226759"/>
                  <a:ext cx="1500202" cy="1500202"/>
                </a:xfrm>
                <a:prstGeom prst="ellipse">
                  <a:avLst/>
                </a:prstGeom>
                <a:gradFill flip="none" rotWithShape="1">
                  <a:gsLst>
                    <a:gs pos="100000">
                      <a:srgbClr val="FFFFFF"/>
                    </a:gs>
                    <a:gs pos="0">
                      <a:srgbClr val="CECAC8"/>
                    </a:gs>
                  </a:gsLst>
                  <a:lin ang="2700000" scaled="1"/>
                  <a:tileRect/>
                </a:gradFill>
                <a:ln w="41275">
                  <a:gradFill flip="none" rotWithShape="1">
                    <a:gsLst>
                      <a:gs pos="100000">
                        <a:srgbClr val="FFFFFF"/>
                      </a:gs>
                      <a:gs pos="0">
                        <a:srgbClr val="CDCDCD"/>
                      </a:gs>
                    </a:gsLst>
                    <a:lin ang="13500000" scaled="1"/>
                    <a:tileRect/>
                  </a:gradFill>
                </a:ln>
                <a:effectLst>
                  <a:outerShdw blurRad="292100" dist="152400" dir="2700000" sx="102000" sy="102000" algn="tl" rotWithShape="0">
                    <a:prstClr val="black">
                      <a:alpha val="28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127" name="图片 126"/>
                <p:cNvPicPr>
                  <a:picLocks noChangeAspect="1"/>
                </p:cNvPicPr>
                <p:nvPr/>
              </p:nvPicPr>
              <p:blipFill>
                <a:blip r:embed="rId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297452" y="3800638"/>
                  <a:ext cx="1494000" cy="1494000"/>
                </a:xfrm>
                <a:prstGeom prst="rect">
                  <a:avLst/>
                </a:prstGeom>
                <a:effectLst>
                  <a:outerShdw blurRad="266700" dist="127000" dir="2700000" sx="101000" sy="101000" algn="tl" rotWithShape="0">
                    <a:prstClr val="black">
                      <a:alpha val="30000"/>
                    </a:prstClr>
                  </a:outerShdw>
                </a:effectLst>
              </p:spPr>
            </p:pic>
          </p:grpSp>
          <p:grpSp>
            <p:nvGrpSpPr>
              <p:cNvPr id="68" name="组合 67"/>
              <p:cNvGrpSpPr/>
              <p:nvPr/>
            </p:nvGrpSpPr>
            <p:grpSpPr>
              <a:xfrm>
                <a:off x="4133038" y="3473627"/>
                <a:ext cx="634373" cy="614022"/>
                <a:chOff x="3030538" y="663575"/>
                <a:chExt cx="1435101" cy="1389063"/>
              </a:xfrm>
            </p:grpSpPr>
            <p:sp>
              <p:nvSpPr>
                <p:cNvPr id="113" name="Freeform 11"/>
                <p:cNvSpPr>
                  <a:spLocks noEditPoints="1"/>
                </p:cNvSpPr>
                <p:nvPr/>
              </p:nvSpPr>
              <p:spPr bwMode="auto">
                <a:xfrm>
                  <a:off x="3030538" y="671513"/>
                  <a:ext cx="1098550" cy="1103313"/>
                </a:xfrm>
                <a:custGeom>
                  <a:avLst/>
                  <a:gdLst>
                    <a:gd name="T0" fmla="*/ 188 w 376"/>
                    <a:gd name="T1" fmla="*/ 0 h 377"/>
                    <a:gd name="T2" fmla="*/ 0 w 376"/>
                    <a:gd name="T3" fmla="*/ 189 h 377"/>
                    <a:gd name="T4" fmla="*/ 188 w 376"/>
                    <a:gd name="T5" fmla="*/ 377 h 377"/>
                    <a:gd name="T6" fmla="*/ 376 w 376"/>
                    <a:gd name="T7" fmla="*/ 189 h 377"/>
                    <a:gd name="T8" fmla="*/ 188 w 376"/>
                    <a:gd name="T9" fmla="*/ 0 h 377"/>
                    <a:gd name="T10" fmla="*/ 188 w 376"/>
                    <a:gd name="T11" fmla="*/ 329 h 377"/>
                    <a:gd name="T12" fmla="*/ 48 w 376"/>
                    <a:gd name="T13" fmla="*/ 189 h 377"/>
                    <a:gd name="T14" fmla="*/ 188 w 376"/>
                    <a:gd name="T15" fmla="*/ 48 h 377"/>
                    <a:gd name="T16" fmla="*/ 328 w 376"/>
                    <a:gd name="T17" fmla="*/ 189 h 377"/>
                    <a:gd name="T18" fmla="*/ 188 w 376"/>
                    <a:gd name="T19" fmla="*/ 329 h 3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76" h="377">
                      <a:moveTo>
                        <a:pt x="188" y="0"/>
                      </a:moveTo>
                      <a:cubicBezTo>
                        <a:pt x="84" y="0"/>
                        <a:pt x="0" y="85"/>
                        <a:pt x="0" y="189"/>
                      </a:cubicBezTo>
                      <a:cubicBezTo>
                        <a:pt x="0" y="292"/>
                        <a:pt x="84" y="377"/>
                        <a:pt x="188" y="377"/>
                      </a:cubicBezTo>
                      <a:cubicBezTo>
                        <a:pt x="292" y="377"/>
                        <a:pt x="376" y="292"/>
                        <a:pt x="376" y="189"/>
                      </a:cubicBezTo>
                      <a:cubicBezTo>
                        <a:pt x="376" y="85"/>
                        <a:pt x="292" y="0"/>
                        <a:pt x="188" y="0"/>
                      </a:cubicBezTo>
                      <a:close/>
                      <a:moveTo>
                        <a:pt x="188" y="329"/>
                      </a:moveTo>
                      <a:cubicBezTo>
                        <a:pt x="111" y="329"/>
                        <a:pt x="48" y="266"/>
                        <a:pt x="48" y="189"/>
                      </a:cubicBezTo>
                      <a:cubicBezTo>
                        <a:pt x="48" y="111"/>
                        <a:pt x="111" y="48"/>
                        <a:pt x="188" y="48"/>
                      </a:cubicBezTo>
                      <a:cubicBezTo>
                        <a:pt x="265" y="48"/>
                        <a:pt x="328" y="111"/>
                        <a:pt x="328" y="189"/>
                      </a:cubicBezTo>
                      <a:cubicBezTo>
                        <a:pt x="328" y="266"/>
                        <a:pt x="265" y="329"/>
                        <a:pt x="188" y="329"/>
                      </a:cubicBezTo>
                      <a:close/>
                    </a:path>
                  </a:pathLst>
                </a:custGeom>
                <a:solidFill>
                  <a:srgbClr val="3B44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14" name="Freeform 12"/>
                <p:cNvSpPr/>
                <p:nvPr/>
              </p:nvSpPr>
              <p:spPr bwMode="auto">
                <a:xfrm>
                  <a:off x="3933826" y="1538288"/>
                  <a:ext cx="111125" cy="115888"/>
                </a:xfrm>
                <a:custGeom>
                  <a:avLst/>
                  <a:gdLst>
                    <a:gd name="T0" fmla="*/ 34 w 38"/>
                    <a:gd name="T1" fmla="*/ 4 h 40"/>
                    <a:gd name="T2" fmla="*/ 34 w 38"/>
                    <a:gd name="T3" fmla="*/ 19 h 40"/>
                    <a:gd name="T4" fmla="*/ 19 w 38"/>
                    <a:gd name="T5" fmla="*/ 35 h 40"/>
                    <a:gd name="T6" fmla="*/ 4 w 38"/>
                    <a:gd name="T7" fmla="*/ 36 h 40"/>
                    <a:gd name="T8" fmla="*/ 4 w 38"/>
                    <a:gd name="T9" fmla="*/ 36 h 40"/>
                    <a:gd name="T10" fmla="*/ 5 w 38"/>
                    <a:gd name="T11" fmla="*/ 21 h 40"/>
                    <a:gd name="T12" fmla="*/ 19 w 38"/>
                    <a:gd name="T13" fmla="*/ 6 h 40"/>
                    <a:gd name="T14" fmla="*/ 34 w 38"/>
                    <a:gd name="T15" fmla="*/ 4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38" h="40">
                      <a:moveTo>
                        <a:pt x="34" y="4"/>
                      </a:moveTo>
                      <a:cubicBezTo>
                        <a:pt x="38" y="8"/>
                        <a:pt x="38" y="15"/>
                        <a:pt x="34" y="19"/>
                      </a:cubicBezTo>
                      <a:cubicBezTo>
                        <a:pt x="19" y="35"/>
                        <a:pt x="19" y="35"/>
                        <a:pt x="19" y="35"/>
                      </a:cubicBezTo>
                      <a:cubicBezTo>
                        <a:pt x="15" y="39"/>
                        <a:pt x="8" y="40"/>
                        <a:pt x="4" y="36"/>
                      </a:cubicBezTo>
                      <a:cubicBezTo>
                        <a:pt x="4" y="36"/>
                        <a:pt x="4" y="36"/>
                        <a:pt x="4" y="36"/>
                      </a:cubicBezTo>
                      <a:cubicBezTo>
                        <a:pt x="0" y="32"/>
                        <a:pt x="1" y="26"/>
                        <a:pt x="5" y="21"/>
                      </a:cubicBezTo>
                      <a:cubicBezTo>
                        <a:pt x="19" y="6"/>
                        <a:pt x="19" y="6"/>
                        <a:pt x="19" y="6"/>
                      </a:cubicBezTo>
                      <a:cubicBezTo>
                        <a:pt x="24" y="1"/>
                        <a:pt x="30" y="0"/>
                        <a:pt x="34" y="4"/>
                      </a:cubicBezTo>
                      <a:close/>
                    </a:path>
                  </a:pathLst>
                </a:custGeom>
                <a:solidFill>
                  <a:srgbClr val="3B44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15" name="Freeform 13"/>
                <p:cNvSpPr/>
                <p:nvPr/>
              </p:nvSpPr>
              <p:spPr bwMode="auto">
                <a:xfrm>
                  <a:off x="3971926" y="1573213"/>
                  <a:ext cx="493713" cy="479425"/>
                </a:xfrm>
                <a:custGeom>
                  <a:avLst/>
                  <a:gdLst>
                    <a:gd name="T0" fmla="*/ 163 w 169"/>
                    <a:gd name="T1" fmla="*/ 104 h 164"/>
                    <a:gd name="T2" fmla="*/ 162 w 169"/>
                    <a:gd name="T3" fmla="*/ 129 h 164"/>
                    <a:gd name="T4" fmla="*/ 137 w 169"/>
                    <a:gd name="T5" fmla="*/ 155 h 164"/>
                    <a:gd name="T6" fmla="*/ 112 w 169"/>
                    <a:gd name="T7" fmla="*/ 158 h 164"/>
                    <a:gd name="T8" fmla="*/ 112 w 169"/>
                    <a:gd name="T9" fmla="*/ 158 h 164"/>
                    <a:gd name="T10" fmla="*/ 7 w 169"/>
                    <a:gd name="T11" fmla="*/ 33 h 164"/>
                    <a:gd name="T12" fmla="*/ 32 w 169"/>
                    <a:gd name="T13" fmla="*/ 7 h 164"/>
                    <a:gd name="T14" fmla="*/ 163 w 169"/>
                    <a:gd name="T15" fmla="*/ 104 h 1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69" h="164">
                      <a:moveTo>
                        <a:pt x="163" y="104"/>
                      </a:moveTo>
                      <a:cubicBezTo>
                        <a:pt x="169" y="110"/>
                        <a:pt x="169" y="121"/>
                        <a:pt x="162" y="129"/>
                      </a:cubicBezTo>
                      <a:cubicBezTo>
                        <a:pt x="137" y="155"/>
                        <a:pt x="137" y="155"/>
                        <a:pt x="137" y="155"/>
                      </a:cubicBezTo>
                      <a:cubicBezTo>
                        <a:pt x="130" y="163"/>
                        <a:pt x="119" y="164"/>
                        <a:pt x="112" y="158"/>
                      </a:cubicBezTo>
                      <a:cubicBezTo>
                        <a:pt x="112" y="158"/>
                        <a:pt x="112" y="158"/>
                        <a:pt x="112" y="158"/>
                      </a:cubicBezTo>
                      <a:cubicBezTo>
                        <a:pt x="105" y="151"/>
                        <a:pt x="0" y="41"/>
                        <a:pt x="7" y="33"/>
                      </a:cubicBezTo>
                      <a:cubicBezTo>
                        <a:pt x="32" y="7"/>
                        <a:pt x="32" y="7"/>
                        <a:pt x="32" y="7"/>
                      </a:cubicBezTo>
                      <a:cubicBezTo>
                        <a:pt x="39" y="0"/>
                        <a:pt x="156" y="97"/>
                        <a:pt x="163" y="104"/>
                      </a:cubicBezTo>
                      <a:close/>
                    </a:path>
                  </a:pathLst>
                </a:custGeom>
                <a:solidFill>
                  <a:srgbClr val="3B44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16" name="Freeform 14"/>
                <p:cNvSpPr/>
                <p:nvPr/>
              </p:nvSpPr>
              <p:spPr bwMode="auto">
                <a:xfrm>
                  <a:off x="4000501" y="771525"/>
                  <a:ext cx="271463" cy="58738"/>
                </a:xfrm>
                <a:custGeom>
                  <a:avLst/>
                  <a:gdLst>
                    <a:gd name="T0" fmla="*/ 93 w 93"/>
                    <a:gd name="T1" fmla="*/ 10 h 20"/>
                    <a:gd name="T2" fmla="*/ 83 w 93"/>
                    <a:gd name="T3" fmla="*/ 20 h 20"/>
                    <a:gd name="T4" fmla="*/ 9 w 93"/>
                    <a:gd name="T5" fmla="*/ 20 h 20"/>
                    <a:gd name="T6" fmla="*/ 0 w 93"/>
                    <a:gd name="T7" fmla="*/ 10 h 20"/>
                    <a:gd name="T8" fmla="*/ 0 w 93"/>
                    <a:gd name="T9" fmla="*/ 10 h 20"/>
                    <a:gd name="T10" fmla="*/ 9 w 93"/>
                    <a:gd name="T11" fmla="*/ 0 h 20"/>
                    <a:gd name="T12" fmla="*/ 83 w 93"/>
                    <a:gd name="T13" fmla="*/ 0 h 20"/>
                    <a:gd name="T14" fmla="*/ 93 w 93"/>
                    <a:gd name="T15" fmla="*/ 10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93" h="20">
                      <a:moveTo>
                        <a:pt x="93" y="10"/>
                      </a:moveTo>
                      <a:cubicBezTo>
                        <a:pt x="93" y="15"/>
                        <a:pt x="89" y="20"/>
                        <a:pt x="83" y="20"/>
                      </a:cubicBezTo>
                      <a:cubicBezTo>
                        <a:pt x="9" y="20"/>
                        <a:pt x="9" y="20"/>
                        <a:pt x="9" y="20"/>
                      </a:cubicBezTo>
                      <a:cubicBezTo>
                        <a:pt x="4" y="20"/>
                        <a:pt x="0" y="15"/>
                        <a:pt x="0" y="10"/>
                      </a:cubicBezTo>
                      <a:cubicBezTo>
                        <a:pt x="0" y="10"/>
                        <a:pt x="0" y="10"/>
                        <a:pt x="0" y="10"/>
                      </a:cubicBezTo>
                      <a:cubicBezTo>
                        <a:pt x="0" y="4"/>
                        <a:pt x="4" y="0"/>
                        <a:pt x="9" y="0"/>
                      </a:cubicBezTo>
                      <a:cubicBezTo>
                        <a:pt x="83" y="0"/>
                        <a:pt x="83" y="0"/>
                        <a:pt x="83" y="0"/>
                      </a:cubicBezTo>
                      <a:cubicBezTo>
                        <a:pt x="89" y="0"/>
                        <a:pt x="93" y="4"/>
                        <a:pt x="93" y="10"/>
                      </a:cubicBezTo>
                      <a:close/>
                    </a:path>
                  </a:pathLst>
                </a:custGeom>
                <a:solidFill>
                  <a:srgbClr val="A6C84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17" name="Freeform 15"/>
                <p:cNvSpPr/>
                <p:nvPr/>
              </p:nvSpPr>
              <p:spPr bwMode="auto">
                <a:xfrm>
                  <a:off x="4108451" y="663575"/>
                  <a:ext cx="55563" cy="271463"/>
                </a:xfrm>
                <a:custGeom>
                  <a:avLst/>
                  <a:gdLst>
                    <a:gd name="T0" fmla="*/ 9 w 19"/>
                    <a:gd name="T1" fmla="*/ 0 h 93"/>
                    <a:gd name="T2" fmla="*/ 19 w 19"/>
                    <a:gd name="T3" fmla="*/ 10 h 93"/>
                    <a:gd name="T4" fmla="*/ 19 w 19"/>
                    <a:gd name="T5" fmla="*/ 84 h 93"/>
                    <a:gd name="T6" fmla="*/ 9 w 19"/>
                    <a:gd name="T7" fmla="*/ 93 h 93"/>
                    <a:gd name="T8" fmla="*/ 9 w 19"/>
                    <a:gd name="T9" fmla="*/ 93 h 93"/>
                    <a:gd name="T10" fmla="*/ 0 w 19"/>
                    <a:gd name="T11" fmla="*/ 84 h 93"/>
                    <a:gd name="T12" fmla="*/ 0 w 19"/>
                    <a:gd name="T13" fmla="*/ 10 h 93"/>
                    <a:gd name="T14" fmla="*/ 9 w 19"/>
                    <a:gd name="T15" fmla="*/ 0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9" h="93">
                      <a:moveTo>
                        <a:pt x="9" y="0"/>
                      </a:moveTo>
                      <a:cubicBezTo>
                        <a:pt x="15" y="0"/>
                        <a:pt x="19" y="4"/>
                        <a:pt x="19" y="10"/>
                      </a:cubicBezTo>
                      <a:cubicBezTo>
                        <a:pt x="19" y="84"/>
                        <a:pt x="19" y="84"/>
                        <a:pt x="19" y="84"/>
                      </a:cubicBezTo>
                      <a:cubicBezTo>
                        <a:pt x="19" y="89"/>
                        <a:pt x="15" y="93"/>
                        <a:pt x="9" y="93"/>
                      </a:cubicBezTo>
                      <a:cubicBezTo>
                        <a:pt x="9" y="93"/>
                        <a:pt x="9" y="93"/>
                        <a:pt x="9" y="93"/>
                      </a:cubicBezTo>
                      <a:cubicBezTo>
                        <a:pt x="4" y="93"/>
                        <a:pt x="0" y="89"/>
                        <a:pt x="0" y="84"/>
                      </a:cubicBezTo>
                      <a:cubicBezTo>
                        <a:pt x="0" y="10"/>
                        <a:pt x="0" y="10"/>
                        <a:pt x="0" y="10"/>
                      </a:cubicBezTo>
                      <a:cubicBezTo>
                        <a:pt x="0" y="4"/>
                        <a:pt x="4" y="0"/>
                        <a:pt x="9" y="0"/>
                      </a:cubicBezTo>
                      <a:close/>
                    </a:path>
                  </a:pathLst>
                </a:custGeom>
                <a:solidFill>
                  <a:srgbClr val="A6C84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18" name="Freeform 16"/>
                <p:cNvSpPr/>
                <p:nvPr/>
              </p:nvSpPr>
              <p:spPr bwMode="auto">
                <a:xfrm>
                  <a:off x="3590926" y="844550"/>
                  <a:ext cx="354013" cy="287338"/>
                </a:xfrm>
                <a:custGeom>
                  <a:avLst/>
                  <a:gdLst>
                    <a:gd name="T0" fmla="*/ 105 w 121"/>
                    <a:gd name="T1" fmla="*/ 93 h 98"/>
                    <a:gd name="T2" fmla="*/ 7 w 121"/>
                    <a:gd name="T3" fmla="*/ 15 h 98"/>
                    <a:gd name="T4" fmla="*/ 7 w 121"/>
                    <a:gd name="T5" fmla="*/ 15 h 98"/>
                    <a:gd name="T6" fmla="*/ 1 w 121"/>
                    <a:gd name="T7" fmla="*/ 7 h 98"/>
                    <a:gd name="T8" fmla="*/ 1 w 121"/>
                    <a:gd name="T9" fmla="*/ 7 h 98"/>
                    <a:gd name="T10" fmla="*/ 9 w 121"/>
                    <a:gd name="T11" fmla="*/ 0 h 98"/>
                    <a:gd name="T12" fmla="*/ 9 w 121"/>
                    <a:gd name="T13" fmla="*/ 0 h 98"/>
                    <a:gd name="T14" fmla="*/ 119 w 121"/>
                    <a:gd name="T15" fmla="*/ 88 h 98"/>
                    <a:gd name="T16" fmla="*/ 119 w 121"/>
                    <a:gd name="T17" fmla="*/ 88 h 98"/>
                    <a:gd name="T18" fmla="*/ 115 w 121"/>
                    <a:gd name="T19" fmla="*/ 98 h 98"/>
                    <a:gd name="T20" fmla="*/ 115 w 121"/>
                    <a:gd name="T21" fmla="*/ 98 h 98"/>
                    <a:gd name="T22" fmla="*/ 112 w 121"/>
                    <a:gd name="T23" fmla="*/ 98 h 98"/>
                    <a:gd name="T24" fmla="*/ 112 w 121"/>
                    <a:gd name="T25" fmla="*/ 98 h 98"/>
                    <a:gd name="T26" fmla="*/ 105 w 121"/>
                    <a:gd name="T27" fmla="*/ 93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21" h="98">
                      <a:moveTo>
                        <a:pt x="105" y="93"/>
                      </a:moveTo>
                      <a:cubicBezTo>
                        <a:pt x="91" y="51"/>
                        <a:pt x="53" y="19"/>
                        <a:pt x="7" y="15"/>
                      </a:cubicBezTo>
                      <a:cubicBezTo>
                        <a:pt x="7" y="15"/>
                        <a:pt x="7" y="15"/>
                        <a:pt x="7" y="15"/>
                      </a:cubicBezTo>
                      <a:cubicBezTo>
                        <a:pt x="3" y="14"/>
                        <a:pt x="0" y="11"/>
                        <a:pt x="1" y="7"/>
                      </a:cubicBezTo>
                      <a:cubicBezTo>
                        <a:pt x="1" y="7"/>
                        <a:pt x="1" y="7"/>
                        <a:pt x="1" y="7"/>
                      </a:cubicBezTo>
                      <a:cubicBezTo>
                        <a:pt x="1" y="3"/>
                        <a:pt x="5" y="0"/>
                        <a:pt x="9" y="0"/>
                      </a:cubicBezTo>
                      <a:cubicBezTo>
                        <a:pt x="9" y="0"/>
                        <a:pt x="9" y="0"/>
                        <a:pt x="9" y="0"/>
                      </a:cubicBezTo>
                      <a:cubicBezTo>
                        <a:pt x="61" y="5"/>
                        <a:pt x="103" y="41"/>
                        <a:pt x="119" y="88"/>
                      </a:cubicBezTo>
                      <a:cubicBezTo>
                        <a:pt x="119" y="88"/>
                        <a:pt x="119" y="88"/>
                        <a:pt x="119" y="88"/>
                      </a:cubicBezTo>
                      <a:cubicBezTo>
                        <a:pt x="121" y="92"/>
                        <a:pt x="118" y="96"/>
                        <a:pt x="115" y="98"/>
                      </a:cubicBezTo>
                      <a:cubicBezTo>
                        <a:pt x="115" y="98"/>
                        <a:pt x="115" y="98"/>
                        <a:pt x="115" y="98"/>
                      </a:cubicBezTo>
                      <a:cubicBezTo>
                        <a:pt x="114" y="98"/>
                        <a:pt x="113" y="98"/>
                        <a:pt x="112" y="98"/>
                      </a:cubicBezTo>
                      <a:cubicBezTo>
                        <a:pt x="112" y="98"/>
                        <a:pt x="112" y="98"/>
                        <a:pt x="112" y="98"/>
                      </a:cubicBezTo>
                      <a:cubicBezTo>
                        <a:pt x="109" y="98"/>
                        <a:pt x="106" y="96"/>
                        <a:pt x="105" y="93"/>
                      </a:cubicBezTo>
                      <a:close/>
                    </a:path>
                  </a:pathLst>
                </a:custGeom>
                <a:solidFill>
                  <a:srgbClr val="23A3D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19" name="Oval 17"/>
                <p:cNvSpPr>
                  <a:spLocks noChangeArrowheads="1"/>
                </p:cNvSpPr>
                <p:nvPr/>
              </p:nvSpPr>
              <p:spPr bwMode="auto">
                <a:xfrm>
                  <a:off x="3906838" y="1149350"/>
                  <a:ext cx="52388" cy="52388"/>
                </a:xfrm>
                <a:prstGeom prst="ellipse">
                  <a:avLst/>
                </a:prstGeom>
                <a:solidFill>
                  <a:srgbClr val="23A3D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69" name="组合 68"/>
              <p:cNvGrpSpPr/>
              <p:nvPr/>
            </p:nvGrpSpPr>
            <p:grpSpPr>
              <a:xfrm>
                <a:off x="1703681" y="2650913"/>
                <a:ext cx="470284" cy="670057"/>
                <a:chOff x="3173412" y="596106"/>
                <a:chExt cx="960438" cy="1368425"/>
              </a:xfrm>
            </p:grpSpPr>
            <p:sp>
              <p:nvSpPr>
                <p:cNvPr id="106" name="Freeform 9"/>
                <p:cNvSpPr/>
                <p:nvPr/>
              </p:nvSpPr>
              <p:spPr bwMode="auto">
                <a:xfrm>
                  <a:off x="3586162" y="1178719"/>
                  <a:ext cx="193675" cy="214313"/>
                </a:xfrm>
                <a:custGeom>
                  <a:avLst/>
                  <a:gdLst>
                    <a:gd name="T0" fmla="*/ 61 w 72"/>
                    <a:gd name="T1" fmla="*/ 23 h 80"/>
                    <a:gd name="T2" fmla="*/ 22 w 72"/>
                    <a:gd name="T3" fmla="*/ 6 h 80"/>
                    <a:gd name="T4" fmla="*/ 22 w 72"/>
                    <a:gd name="T5" fmla="*/ 6 h 80"/>
                    <a:gd name="T6" fmla="*/ 6 w 72"/>
                    <a:gd name="T7" fmla="*/ 45 h 80"/>
                    <a:gd name="T8" fmla="*/ 11 w 72"/>
                    <a:gd name="T9" fmla="*/ 58 h 80"/>
                    <a:gd name="T10" fmla="*/ 50 w 72"/>
                    <a:gd name="T11" fmla="*/ 74 h 80"/>
                    <a:gd name="T12" fmla="*/ 50 w 72"/>
                    <a:gd name="T13" fmla="*/ 74 h 80"/>
                    <a:gd name="T14" fmla="*/ 66 w 72"/>
                    <a:gd name="T15" fmla="*/ 35 h 80"/>
                    <a:gd name="T16" fmla="*/ 61 w 72"/>
                    <a:gd name="T17" fmla="*/ 23 h 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72" h="80">
                      <a:moveTo>
                        <a:pt x="61" y="23"/>
                      </a:moveTo>
                      <a:cubicBezTo>
                        <a:pt x="54" y="7"/>
                        <a:pt x="37" y="0"/>
                        <a:pt x="22" y="6"/>
                      </a:cubicBezTo>
                      <a:cubicBezTo>
                        <a:pt x="22" y="6"/>
                        <a:pt x="22" y="6"/>
                        <a:pt x="22" y="6"/>
                      </a:cubicBezTo>
                      <a:cubicBezTo>
                        <a:pt x="7" y="13"/>
                        <a:pt x="0" y="30"/>
                        <a:pt x="6" y="45"/>
                      </a:cubicBezTo>
                      <a:cubicBezTo>
                        <a:pt x="11" y="58"/>
                        <a:pt x="11" y="58"/>
                        <a:pt x="11" y="58"/>
                      </a:cubicBezTo>
                      <a:cubicBezTo>
                        <a:pt x="17" y="73"/>
                        <a:pt x="35" y="80"/>
                        <a:pt x="50" y="74"/>
                      </a:cubicBezTo>
                      <a:cubicBezTo>
                        <a:pt x="50" y="74"/>
                        <a:pt x="50" y="74"/>
                        <a:pt x="50" y="74"/>
                      </a:cubicBezTo>
                      <a:cubicBezTo>
                        <a:pt x="65" y="68"/>
                        <a:pt x="72" y="50"/>
                        <a:pt x="66" y="35"/>
                      </a:cubicBezTo>
                      <a:lnTo>
                        <a:pt x="61" y="23"/>
                      </a:lnTo>
                      <a:close/>
                    </a:path>
                  </a:pathLst>
                </a:custGeom>
                <a:solidFill>
                  <a:srgbClr val="23A3D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7" name="Freeform 10"/>
                <p:cNvSpPr/>
                <p:nvPr/>
              </p:nvSpPr>
              <p:spPr bwMode="auto">
                <a:xfrm>
                  <a:off x="3173412" y="640556"/>
                  <a:ext cx="866775" cy="838200"/>
                </a:xfrm>
                <a:custGeom>
                  <a:avLst/>
                  <a:gdLst>
                    <a:gd name="T0" fmla="*/ 323 w 323"/>
                    <a:gd name="T1" fmla="*/ 208 h 312"/>
                    <a:gd name="T2" fmla="*/ 321 w 323"/>
                    <a:gd name="T3" fmla="*/ 208 h 312"/>
                    <a:gd name="T4" fmla="*/ 223 w 323"/>
                    <a:gd name="T5" fmla="*/ 216 h 312"/>
                    <a:gd name="T6" fmla="*/ 172 w 323"/>
                    <a:gd name="T7" fmla="*/ 198 h 312"/>
                    <a:gd name="T8" fmla="*/ 150 w 323"/>
                    <a:gd name="T9" fmla="*/ 247 h 312"/>
                    <a:gd name="T10" fmla="*/ 74 w 323"/>
                    <a:gd name="T11" fmla="*/ 309 h 312"/>
                    <a:gd name="T12" fmla="*/ 73 w 323"/>
                    <a:gd name="T13" fmla="*/ 312 h 312"/>
                    <a:gd name="T14" fmla="*/ 67 w 323"/>
                    <a:gd name="T15" fmla="*/ 299 h 312"/>
                    <a:gd name="T16" fmla="*/ 28 w 323"/>
                    <a:gd name="T17" fmla="*/ 207 h 312"/>
                    <a:gd name="T18" fmla="*/ 102 w 323"/>
                    <a:gd name="T19" fmla="*/ 28 h 312"/>
                    <a:gd name="T20" fmla="*/ 280 w 323"/>
                    <a:gd name="T21" fmla="*/ 102 h 312"/>
                    <a:gd name="T22" fmla="*/ 319 w 323"/>
                    <a:gd name="T23" fmla="*/ 195 h 312"/>
                    <a:gd name="T24" fmla="*/ 323 w 323"/>
                    <a:gd name="T25" fmla="*/ 208 h 3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23" h="312">
                      <a:moveTo>
                        <a:pt x="323" y="208"/>
                      </a:moveTo>
                      <a:cubicBezTo>
                        <a:pt x="322" y="208"/>
                        <a:pt x="322" y="208"/>
                        <a:pt x="321" y="208"/>
                      </a:cubicBezTo>
                      <a:cubicBezTo>
                        <a:pt x="292" y="204"/>
                        <a:pt x="258" y="207"/>
                        <a:pt x="223" y="216"/>
                      </a:cubicBezTo>
                      <a:cubicBezTo>
                        <a:pt x="214" y="198"/>
                        <a:pt x="192" y="190"/>
                        <a:pt x="172" y="198"/>
                      </a:cubicBezTo>
                      <a:cubicBezTo>
                        <a:pt x="153" y="206"/>
                        <a:pt x="143" y="227"/>
                        <a:pt x="150" y="247"/>
                      </a:cubicBezTo>
                      <a:cubicBezTo>
                        <a:pt x="118" y="265"/>
                        <a:pt x="92" y="286"/>
                        <a:pt x="74" y="309"/>
                      </a:cubicBezTo>
                      <a:cubicBezTo>
                        <a:pt x="74" y="310"/>
                        <a:pt x="73" y="311"/>
                        <a:pt x="73" y="312"/>
                      </a:cubicBezTo>
                      <a:cubicBezTo>
                        <a:pt x="70" y="308"/>
                        <a:pt x="68" y="303"/>
                        <a:pt x="67" y="299"/>
                      </a:cubicBezTo>
                      <a:cubicBezTo>
                        <a:pt x="28" y="207"/>
                        <a:pt x="28" y="207"/>
                        <a:pt x="28" y="207"/>
                      </a:cubicBezTo>
                      <a:cubicBezTo>
                        <a:pt x="0" y="137"/>
                        <a:pt x="33" y="57"/>
                        <a:pt x="102" y="28"/>
                      </a:cubicBezTo>
                      <a:cubicBezTo>
                        <a:pt x="172" y="0"/>
                        <a:pt x="252" y="33"/>
                        <a:pt x="280" y="102"/>
                      </a:cubicBezTo>
                      <a:cubicBezTo>
                        <a:pt x="319" y="195"/>
                        <a:pt x="319" y="195"/>
                        <a:pt x="319" y="195"/>
                      </a:cubicBezTo>
                      <a:cubicBezTo>
                        <a:pt x="320" y="199"/>
                        <a:pt x="322" y="204"/>
                        <a:pt x="323" y="208"/>
                      </a:cubicBezTo>
                      <a:close/>
                    </a:path>
                  </a:pathLst>
                </a:custGeom>
                <a:solidFill>
                  <a:srgbClr val="3B44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8" name="Freeform 11"/>
                <p:cNvSpPr/>
                <p:nvPr/>
              </p:nvSpPr>
              <p:spPr bwMode="auto">
                <a:xfrm>
                  <a:off x="3752850" y="1234281"/>
                  <a:ext cx="325438" cy="400050"/>
                </a:xfrm>
                <a:custGeom>
                  <a:avLst/>
                  <a:gdLst>
                    <a:gd name="T0" fmla="*/ 14 w 121"/>
                    <a:gd name="T1" fmla="*/ 12 h 149"/>
                    <a:gd name="T2" fmla="*/ 14 w 121"/>
                    <a:gd name="T3" fmla="*/ 11 h 149"/>
                    <a:gd name="T4" fmla="*/ 103 w 121"/>
                    <a:gd name="T5" fmla="*/ 3 h 149"/>
                    <a:gd name="T6" fmla="*/ 111 w 121"/>
                    <a:gd name="T7" fmla="*/ 4 h 149"/>
                    <a:gd name="T8" fmla="*/ 36 w 121"/>
                    <a:gd name="T9" fmla="*/ 149 h 149"/>
                    <a:gd name="T10" fmla="*/ 0 w 121"/>
                    <a:gd name="T11" fmla="*/ 60 h 149"/>
                    <a:gd name="T12" fmla="*/ 14 w 121"/>
                    <a:gd name="T13" fmla="*/ 12 h 1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21" h="149">
                      <a:moveTo>
                        <a:pt x="14" y="12"/>
                      </a:moveTo>
                      <a:cubicBezTo>
                        <a:pt x="14" y="11"/>
                        <a:pt x="14" y="11"/>
                        <a:pt x="14" y="11"/>
                      </a:cubicBezTo>
                      <a:cubicBezTo>
                        <a:pt x="46" y="2"/>
                        <a:pt x="77" y="0"/>
                        <a:pt x="103" y="3"/>
                      </a:cubicBezTo>
                      <a:cubicBezTo>
                        <a:pt x="106" y="3"/>
                        <a:pt x="108" y="4"/>
                        <a:pt x="111" y="4"/>
                      </a:cubicBezTo>
                      <a:cubicBezTo>
                        <a:pt x="121" y="63"/>
                        <a:pt x="91" y="122"/>
                        <a:pt x="36" y="149"/>
                      </a:cubicBezTo>
                      <a:cubicBezTo>
                        <a:pt x="0" y="60"/>
                        <a:pt x="0" y="60"/>
                        <a:pt x="0" y="60"/>
                      </a:cubicBezTo>
                      <a:cubicBezTo>
                        <a:pt x="15" y="50"/>
                        <a:pt x="22" y="30"/>
                        <a:pt x="14" y="12"/>
                      </a:cubicBezTo>
                      <a:close/>
                    </a:path>
                  </a:pathLst>
                </a:custGeom>
                <a:solidFill>
                  <a:srgbClr val="3B44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9" name="Freeform 12"/>
                <p:cNvSpPr/>
                <p:nvPr/>
              </p:nvSpPr>
              <p:spPr bwMode="auto">
                <a:xfrm>
                  <a:off x="3392487" y="1343819"/>
                  <a:ext cx="417513" cy="360363"/>
                </a:xfrm>
                <a:custGeom>
                  <a:avLst/>
                  <a:gdLst>
                    <a:gd name="T0" fmla="*/ 74 w 155"/>
                    <a:gd name="T1" fmla="*/ 0 h 134"/>
                    <a:gd name="T2" fmla="*/ 74 w 155"/>
                    <a:gd name="T3" fmla="*/ 2 h 134"/>
                    <a:gd name="T4" fmla="*/ 119 w 155"/>
                    <a:gd name="T5" fmla="*/ 26 h 134"/>
                    <a:gd name="T6" fmla="*/ 155 w 155"/>
                    <a:gd name="T7" fmla="*/ 114 h 134"/>
                    <a:gd name="T8" fmla="*/ 0 w 155"/>
                    <a:gd name="T9" fmla="*/ 65 h 134"/>
                    <a:gd name="T10" fmla="*/ 5 w 155"/>
                    <a:gd name="T11" fmla="*/ 58 h 134"/>
                    <a:gd name="T12" fmla="*/ 74 w 155"/>
                    <a:gd name="T13" fmla="*/ 0 h 1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55" h="134">
                      <a:moveTo>
                        <a:pt x="74" y="0"/>
                      </a:moveTo>
                      <a:cubicBezTo>
                        <a:pt x="74" y="2"/>
                        <a:pt x="74" y="2"/>
                        <a:pt x="74" y="2"/>
                      </a:cubicBezTo>
                      <a:cubicBezTo>
                        <a:pt x="82" y="19"/>
                        <a:pt x="100" y="29"/>
                        <a:pt x="119" y="26"/>
                      </a:cubicBezTo>
                      <a:cubicBezTo>
                        <a:pt x="155" y="114"/>
                        <a:pt x="155" y="114"/>
                        <a:pt x="155" y="114"/>
                      </a:cubicBezTo>
                      <a:cubicBezTo>
                        <a:pt x="97" y="134"/>
                        <a:pt x="35" y="113"/>
                        <a:pt x="0" y="65"/>
                      </a:cubicBezTo>
                      <a:cubicBezTo>
                        <a:pt x="2" y="62"/>
                        <a:pt x="3" y="60"/>
                        <a:pt x="5" y="58"/>
                      </a:cubicBezTo>
                      <a:cubicBezTo>
                        <a:pt x="21" y="37"/>
                        <a:pt x="45" y="17"/>
                        <a:pt x="74" y="0"/>
                      </a:cubicBezTo>
                      <a:close/>
                    </a:path>
                  </a:pathLst>
                </a:custGeom>
                <a:solidFill>
                  <a:srgbClr val="3B44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10" name="Freeform 13"/>
                <p:cNvSpPr/>
                <p:nvPr/>
              </p:nvSpPr>
              <p:spPr bwMode="auto">
                <a:xfrm>
                  <a:off x="3178175" y="1647031"/>
                  <a:ext cx="784225" cy="317500"/>
                </a:xfrm>
                <a:custGeom>
                  <a:avLst/>
                  <a:gdLst>
                    <a:gd name="T0" fmla="*/ 21 w 292"/>
                    <a:gd name="T1" fmla="*/ 106 h 118"/>
                    <a:gd name="T2" fmla="*/ 28 w 292"/>
                    <a:gd name="T3" fmla="*/ 90 h 118"/>
                    <a:gd name="T4" fmla="*/ 28 w 292"/>
                    <a:gd name="T5" fmla="*/ 90 h 118"/>
                    <a:gd name="T6" fmla="*/ 24 w 292"/>
                    <a:gd name="T7" fmla="*/ 66 h 118"/>
                    <a:gd name="T8" fmla="*/ 24 w 292"/>
                    <a:gd name="T9" fmla="*/ 66 h 118"/>
                    <a:gd name="T10" fmla="*/ 77 w 292"/>
                    <a:gd name="T11" fmla="*/ 25 h 118"/>
                    <a:gd name="T12" fmla="*/ 77 w 292"/>
                    <a:gd name="T13" fmla="*/ 25 h 118"/>
                    <a:gd name="T14" fmla="*/ 140 w 292"/>
                    <a:gd name="T15" fmla="*/ 54 h 118"/>
                    <a:gd name="T16" fmla="*/ 140 w 292"/>
                    <a:gd name="T17" fmla="*/ 54 h 118"/>
                    <a:gd name="T18" fmla="*/ 189 w 292"/>
                    <a:gd name="T19" fmla="*/ 94 h 118"/>
                    <a:gd name="T20" fmla="*/ 189 w 292"/>
                    <a:gd name="T21" fmla="*/ 94 h 118"/>
                    <a:gd name="T22" fmla="*/ 240 w 292"/>
                    <a:gd name="T23" fmla="*/ 117 h 118"/>
                    <a:gd name="T24" fmla="*/ 240 w 292"/>
                    <a:gd name="T25" fmla="*/ 117 h 118"/>
                    <a:gd name="T26" fmla="*/ 278 w 292"/>
                    <a:gd name="T27" fmla="*/ 100 h 118"/>
                    <a:gd name="T28" fmla="*/ 278 w 292"/>
                    <a:gd name="T29" fmla="*/ 100 h 118"/>
                    <a:gd name="T30" fmla="*/ 292 w 292"/>
                    <a:gd name="T31" fmla="*/ 69 h 118"/>
                    <a:gd name="T32" fmla="*/ 292 w 292"/>
                    <a:gd name="T33" fmla="*/ 69 h 118"/>
                    <a:gd name="T34" fmla="*/ 279 w 292"/>
                    <a:gd name="T35" fmla="*/ 29 h 118"/>
                    <a:gd name="T36" fmla="*/ 279 w 292"/>
                    <a:gd name="T37" fmla="*/ 29 h 118"/>
                    <a:gd name="T38" fmla="*/ 265 w 292"/>
                    <a:gd name="T39" fmla="*/ 13 h 118"/>
                    <a:gd name="T40" fmla="*/ 265 w 292"/>
                    <a:gd name="T41" fmla="*/ 13 h 118"/>
                    <a:gd name="T42" fmla="*/ 248 w 292"/>
                    <a:gd name="T43" fmla="*/ 14 h 118"/>
                    <a:gd name="T44" fmla="*/ 248 w 292"/>
                    <a:gd name="T45" fmla="*/ 14 h 118"/>
                    <a:gd name="T46" fmla="*/ 249 w 292"/>
                    <a:gd name="T47" fmla="*/ 31 h 118"/>
                    <a:gd name="T48" fmla="*/ 249 w 292"/>
                    <a:gd name="T49" fmla="*/ 31 h 118"/>
                    <a:gd name="T50" fmla="*/ 249 w 292"/>
                    <a:gd name="T51" fmla="*/ 32 h 118"/>
                    <a:gd name="T52" fmla="*/ 249 w 292"/>
                    <a:gd name="T53" fmla="*/ 32 h 118"/>
                    <a:gd name="T54" fmla="*/ 252 w 292"/>
                    <a:gd name="T55" fmla="*/ 34 h 118"/>
                    <a:gd name="T56" fmla="*/ 252 w 292"/>
                    <a:gd name="T57" fmla="*/ 34 h 118"/>
                    <a:gd name="T58" fmla="*/ 259 w 292"/>
                    <a:gd name="T59" fmla="*/ 43 h 118"/>
                    <a:gd name="T60" fmla="*/ 259 w 292"/>
                    <a:gd name="T61" fmla="*/ 43 h 118"/>
                    <a:gd name="T62" fmla="*/ 267 w 292"/>
                    <a:gd name="T63" fmla="*/ 67 h 118"/>
                    <a:gd name="T64" fmla="*/ 267 w 292"/>
                    <a:gd name="T65" fmla="*/ 67 h 118"/>
                    <a:gd name="T66" fmla="*/ 260 w 292"/>
                    <a:gd name="T67" fmla="*/ 84 h 118"/>
                    <a:gd name="T68" fmla="*/ 260 w 292"/>
                    <a:gd name="T69" fmla="*/ 84 h 118"/>
                    <a:gd name="T70" fmla="*/ 241 w 292"/>
                    <a:gd name="T71" fmla="*/ 92 h 118"/>
                    <a:gd name="T72" fmla="*/ 241 w 292"/>
                    <a:gd name="T73" fmla="*/ 92 h 118"/>
                    <a:gd name="T74" fmla="*/ 203 w 292"/>
                    <a:gd name="T75" fmla="*/ 74 h 118"/>
                    <a:gd name="T76" fmla="*/ 203 w 292"/>
                    <a:gd name="T77" fmla="*/ 74 h 118"/>
                    <a:gd name="T78" fmla="*/ 156 w 292"/>
                    <a:gd name="T79" fmla="*/ 35 h 118"/>
                    <a:gd name="T80" fmla="*/ 156 w 292"/>
                    <a:gd name="T81" fmla="*/ 35 h 118"/>
                    <a:gd name="T82" fmla="*/ 78 w 292"/>
                    <a:gd name="T83" fmla="*/ 1 h 118"/>
                    <a:gd name="T84" fmla="*/ 78 w 292"/>
                    <a:gd name="T85" fmla="*/ 1 h 118"/>
                    <a:gd name="T86" fmla="*/ 24 w 292"/>
                    <a:gd name="T87" fmla="*/ 17 h 118"/>
                    <a:gd name="T88" fmla="*/ 24 w 292"/>
                    <a:gd name="T89" fmla="*/ 17 h 118"/>
                    <a:gd name="T90" fmla="*/ 0 w 292"/>
                    <a:gd name="T91" fmla="*/ 65 h 118"/>
                    <a:gd name="T92" fmla="*/ 0 w 292"/>
                    <a:gd name="T93" fmla="*/ 65 h 118"/>
                    <a:gd name="T94" fmla="*/ 5 w 292"/>
                    <a:gd name="T95" fmla="*/ 99 h 118"/>
                    <a:gd name="T96" fmla="*/ 5 w 292"/>
                    <a:gd name="T97" fmla="*/ 99 h 118"/>
                    <a:gd name="T98" fmla="*/ 16 w 292"/>
                    <a:gd name="T99" fmla="*/ 107 h 118"/>
                    <a:gd name="T100" fmla="*/ 16 w 292"/>
                    <a:gd name="T101" fmla="*/ 107 h 118"/>
                    <a:gd name="T102" fmla="*/ 21 w 292"/>
                    <a:gd name="T103" fmla="*/ 106 h 1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292" h="118">
                      <a:moveTo>
                        <a:pt x="21" y="106"/>
                      </a:moveTo>
                      <a:cubicBezTo>
                        <a:pt x="27" y="104"/>
                        <a:pt x="31" y="97"/>
                        <a:pt x="28" y="90"/>
                      </a:cubicBezTo>
                      <a:cubicBezTo>
                        <a:pt x="28" y="90"/>
                        <a:pt x="28" y="90"/>
                        <a:pt x="28" y="90"/>
                      </a:cubicBezTo>
                      <a:cubicBezTo>
                        <a:pt x="25" y="81"/>
                        <a:pt x="24" y="73"/>
                        <a:pt x="24" y="66"/>
                      </a:cubicBezTo>
                      <a:cubicBezTo>
                        <a:pt x="24" y="66"/>
                        <a:pt x="24" y="66"/>
                        <a:pt x="24" y="66"/>
                      </a:cubicBezTo>
                      <a:cubicBezTo>
                        <a:pt x="26" y="41"/>
                        <a:pt x="46" y="24"/>
                        <a:pt x="77" y="25"/>
                      </a:cubicBezTo>
                      <a:cubicBezTo>
                        <a:pt x="77" y="25"/>
                        <a:pt x="77" y="25"/>
                        <a:pt x="77" y="25"/>
                      </a:cubicBezTo>
                      <a:cubicBezTo>
                        <a:pt x="95" y="26"/>
                        <a:pt x="117" y="34"/>
                        <a:pt x="140" y="54"/>
                      </a:cubicBezTo>
                      <a:cubicBezTo>
                        <a:pt x="140" y="54"/>
                        <a:pt x="140" y="54"/>
                        <a:pt x="140" y="54"/>
                      </a:cubicBezTo>
                      <a:cubicBezTo>
                        <a:pt x="155" y="67"/>
                        <a:pt x="172" y="82"/>
                        <a:pt x="189" y="94"/>
                      </a:cubicBezTo>
                      <a:cubicBezTo>
                        <a:pt x="189" y="94"/>
                        <a:pt x="189" y="94"/>
                        <a:pt x="189" y="94"/>
                      </a:cubicBezTo>
                      <a:cubicBezTo>
                        <a:pt x="205" y="106"/>
                        <a:pt x="222" y="116"/>
                        <a:pt x="240" y="117"/>
                      </a:cubicBezTo>
                      <a:cubicBezTo>
                        <a:pt x="240" y="117"/>
                        <a:pt x="240" y="117"/>
                        <a:pt x="240" y="117"/>
                      </a:cubicBezTo>
                      <a:cubicBezTo>
                        <a:pt x="254" y="118"/>
                        <a:pt x="268" y="112"/>
                        <a:pt x="278" y="100"/>
                      </a:cubicBezTo>
                      <a:cubicBezTo>
                        <a:pt x="278" y="100"/>
                        <a:pt x="278" y="100"/>
                        <a:pt x="278" y="100"/>
                      </a:cubicBezTo>
                      <a:cubicBezTo>
                        <a:pt x="287" y="90"/>
                        <a:pt x="291" y="79"/>
                        <a:pt x="292" y="69"/>
                      </a:cubicBezTo>
                      <a:cubicBezTo>
                        <a:pt x="292" y="69"/>
                        <a:pt x="292" y="69"/>
                        <a:pt x="292" y="69"/>
                      </a:cubicBezTo>
                      <a:cubicBezTo>
                        <a:pt x="292" y="52"/>
                        <a:pt x="285" y="39"/>
                        <a:pt x="279" y="29"/>
                      </a:cubicBezTo>
                      <a:cubicBezTo>
                        <a:pt x="279" y="29"/>
                        <a:pt x="279" y="29"/>
                        <a:pt x="279" y="29"/>
                      </a:cubicBezTo>
                      <a:cubicBezTo>
                        <a:pt x="272" y="19"/>
                        <a:pt x="265" y="13"/>
                        <a:pt x="265" y="13"/>
                      </a:cubicBezTo>
                      <a:cubicBezTo>
                        <a:pt x="265" y="13"/>
                        <a:pt x="265" y="13"/>
                        <a:pt x="265" y="13"/>
                      </a:cubicBezTo>
                      <a:cubicBezTo>
                        <a:pt x="260" y="9"/>
                        <a:pt x="252" y="9"/>
                        <a:pt x="248" y="14"/>
                      </a:cubicBezTo>
                      <a:cubicBezTo>
                        <a:pt x="248" y="14"/>
                        <a:pt x="248" y="14"/>
                        <a:pt x="248" y="14"/>
                      </a:cubicBezTo>
                      <a:cubicBezTo>
                        <a:pt x="243" y="19"/>
                        <a:pt x="244" y="27"/>
                        <a:pt x="249" y="31"/>
                      </a:cubicBezTo>
                      <a:cubicBezTo>
                        <a:pt x="249" y="31"/>
                        <a:pt x="249" y="31"/>
                        <a:pt x="249" y="31"/>
                      </a:cubicBezTo>
                      <a:cubicBezTo>
                        <a:pt x="249" y="31"/>
                        <a:pt x="249" y="31"/>
                        <a:pt x="249" y="32"/>
                      </a:cubicBezTo>
                      <a:cubicBezTo>
                        <a:pt x="249" y="32"/>
                        <a:pt x="249" y="32"/>
                        <a:pt x="249" y="32"/>
                      </a:cubicBezTo>
                      <a:cubicBezTo>
                        <a:pt x="250" y="32"/>
                        <a:pt x="251" y="33"/>
                        <a:pt x="252" y="34"/>
                      </a:cubicBezTo>
                      <a:cubicBezTo>
                        <a:pt x="252" y="34"/>
                        <a:pt x="252" y="34"/>
                        <a:pt x="252" y="34"/>
                      </a:cubicBezTo>
                      <a:cubicBezTo>
                        <a:pt x="253" y="36"/>
                        <a:pt x="256" y="39"/>
                        <a:pt x="259" y="43"/>
                      </a:cubicBezTo>
                      <a:cubicBezTo>
                        <a:pt x="259" y="43"/>
                        <a:pt x="259" y="43"/>
                        <a:pt x="259" y="43"/>
                      </a:cubicBezTo>
                      <a:cubicBezTo>
                        <a:pt x="264" y="50"/>
                        <a:pt x="268" y="59"/>
                        <a:pt x="267" y="67"/>
                      </a:cubicBezTo>
                      <a:cubicBezTo>
                        <a:pt x="267" y="67"/>
                        <a:pt x="267" y="67"/>
                        <a:pt x="267" y="67"/>
                      </a:cubicBezTo>
                      <a:cubicBezTo>
                        <a:pt x="267" y="73"/>
                        <a:pt x="265" y="78"/>
                        <a:pt x="260" y="84"/>
                      </a:cubicBezTo>
                      <a:cubicBezTo>
                        <a:pt x="260" y="84"/>
                        <a:pt x="260" y="84"/>
                        <a:pt x="260" y="84"/>
                      </a:cubicBezTo>
                      <a:cubicBezTo>
                        <a:pt x="253" y="91"/>
                        <a:pt x="248" y="92"/>
                        <a:pt x="241" y="92"/>
                      </a:cubicBezTo>
                      <a:cubicBezTo>
                        <a:pt x="241" y="92"/>
                        <a:pt x="241" y="92"/>
                        <a:pt x="241" y="92"/>
                      </a:cubicBezTo>
                      <a:cubicBezTo>
                        <a:pt x="232" y="92"/>
                        <a:pt x="218" y="85"/>
                        <a:pt x="203" y="74"/>
                      </a:cubicBezTo>
                      <a:cubicBezTo>
                        <a:pt x="203" y="74"/>
                        <a:pt x="203" y="74"/>
                        <a:pt x="203" y="74"/>
                      </a:cubicBezTo>
                      <a:cubicBezTo>
                        <a:pt x="188" y="63"/>
                        <a:pt x="172" y="49"/>
                        <a:pt x="156" y="35"/>
                      </a:cubicBezTo>
                      <a:cubicBezTo>
                        <a:pt x="156" y="35"/>
                        <a:pt x="156" y="35"/>
                        <a:pt x="156" y="35"/>
                      </a:cubicBezTo>
                      <a:cubicBezTo>
                        <a:pt x="130" y="13"/>
                        <a:pt x="103" y="2"/>
                        <a:pt x="78" y="1"/>
                      </a:cubicBezTo>
                      <a:cubicBezTo>
                        <a:pt x="78" y="1"/>
                        <a:pt x="78" y="1"/>
                        <a:pt x="78" y="1"/>
                      </a:cubicBezTo>
                      <a:cubicBezTo>
                        <a:pt x="57" y="0"/>
                        <a:pt x="38" y="5"/>
                        <a:pt x="24" y="17"/>
                      </a:cubicBezTo>
                      <a:cubicBezTo>
                        <a:pt x="24" y="17"/>
                        <a:pt x="24" y="17"/>
                        <a:pt x="24" y="17"/>
                      </a:cubicBezTo>
                      <a:cubicBezTo>
                        <a:pt x="10" y="28"/>
                        <a:pt x="1" y="45"/>
                        <a:pt x="0" y="65"/>
                      </a:cubicBezTo>
                      <a:cubicBezTo>
                        <a:pt x="0" y="65"/>
                        <a:pt x="0" y="65"/>
                        <a:pt x="0" y="65"/>
                      </a:cubicBezTo>
                      <a:cubicBezTo>
                        <a:pt x="0" y="76"/>
                        <a:pt x="1" y="87"/>
                        <a:pt x="5" y="99"/>
                      </a:cubicBezTo>
                      <a:cubicBezTo>
                        <a:pt x="5" y="99"/>
                        <a:pt x="5" y="99"/>
                        <a:pt x="5" y="99"/>
                      </a:cubicBezTo>
                      <a:cubicBezTo>
                        <a:pt x="7" y="103"/>
                        <a:pt x="11" y="106"/>
                        <a:pt x="16" y="107"/>
                      </a:cubicBezTo>
                      <a:cubicBezTo>
                        <a:pt x="16" y="107"/>
                        <a:pt x="16" y="107"/>
                        <a:pt x="16" y="107"/>
                      </a:cubicBezTo>
                      <a:cubicBezTo>
                        <a:pt x="18" y="107"/>
                        <a:pt x="19" y="107"/>
                        <a:pt x="21" y="106"/>
                      </a:cubicBezTo>
                      <a:close/>
                    </a:path>
                  </a:pathLst>
                </a:custGeom>
                <a:solidFill>
                  <a:srgbClr val="3B44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11" name="Freeform 14"/>
                <p:cNvSpPr/>
                <p:nvPr/>
              </p:nvSpPr>
              <p:spPr bwMode="auto">
                <a:xfrm>
                  <a:off x="3940175" y="748506"/>
                  <a:ext cx="193675" cy="104775"/>
                </a:xfrm>
                <a:custGeom>
                  <a:avLst/>
                  <a:gdLst>
                    <a:gd name="T0" fmla="*/ 1 w 72"/>
                    <a:gd name="T1" fmla="*/ 30 h 39"/>
                    <a:gd name="T2" fmla="*/ 3 w 72"/>
                    <a:gd name="T3" fmla="*/ 35 h 39"/>
                    <a:gd name="T4" fmla="*/ 7 w 72"/>
                    <a:gd name="T5" fmla="*/ 38 h 39"/>
                    <a:gd name="T6" fmla="*/ 70 w 72"/>
                    <a:gd name="T7" fmla="*/ 22 h 39"/>
                    <a:gd name="T8" fmla="*/ 71 w 72"/>
                    <a:gd name="T9" fmla="*/ 17 h 39"/>
                    <a:gd name="T10" fmla="*/ 66 w 72"/>
                    <a:gd name="T11" fmla="*/ 3 h 39"/>
                    <a:gd name="T12" fmla="*/ 62 w 72"/>
                    <a:gd name="T13" fmla="*/ 0 h 39"/>
                    <a:gd name="T14" fmla="*/ 2 w 72"/>
                    <a:gd name="T15" fmla="*/ 25 h 39"/>
                    <a:gd name="T16" fmla="*/ 1 w 72"/>
                    <a:gd name="T17" fmla="*/ 30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72" h="39">
                      <a:moveTo>
                        <a:pt x="1" y="30"/>
                      </a:moveTo>
                      <a:cubicBezTo>
                        <a:pt x="3" y="35"/>
                        <a:pt x="3" y="35"/>
                        <a:pt x="3" y="35"/>
                      </a:cubicBezTo>
                      <a:cubicBezTo>
                        <a:pt x="4" y="37"/>
                        <a:pt x="5" y="39"/>
                        <a:pt x="7" y="38"/>
                      </a:cubicBezTo>
                      <a:cubicBezTo>
                        <a:pt x="70" y="22"/>
                        <a:pt x="70" y="22"/>
                        <a:pt x="70" y="22"/>
                      </a:cubicBezTo>
                      <a:cubicBezTo>
                        <a:pt x="71" y="21"/>
                        <a:pt x="72" y="19"/>
                        <a:pt x="71" y="17"/>
                      </a:cubicBezTo>
                      <a:cubicBezTo>
                        <a:pt x="66" y="3"/>
                        <a:pt x="66" y="3"/>
                        <a:pt x="66" y="3"/>
                      </a:cubicBezTo>
                      <a:cubicBezTo>
                        <a:pt x="65" y="1"/>
                        <a:pt x="64" y="0"/>
                        <a:pt x="62" y="0"/>
                      </a:cubicBezTo>
                      <a:cubicBezTo>
                        <a:pt x="2" y="25"/>
                        <a:pt x="2" y="25"/>
                        <a:pt x="2" y="25"/>
                      </a:cubicBezTo>
                      <a:cubicBezTo>
                        <a:pt x="1" y="26"/>
                        <a:pt x="0" y="28"/>
                        <a:pt x="1" y="30"/>
                      </a:cubicBezTo>
                      <a:close/>
                    </a:path>
                  </a:pathLst>
                </a:custGeom>
                <a:solidFill>
                  <a:srgbClr val="A6C84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12" name="Freeform 15"/>
                <p:cNvSpPr/>
                <p:nvPr/>
              </p:nvSpPr>
              <p:spPr bwMode="auto">
                <a:xfrm>
                  <a:off x="3876675" y="596106"/>
                  <a:ext cx="133350" cy="182563"/>
                </a:xfrm>
                <a:custGeom>
                  <a:avLst/>
                  <a:gdLst>
                    <a:gd name="T0" fmla="*/ 2 w 50"/>
                    <a:gd name="T1" fmla="*/ 64 h 68"/>
                    <a:gd name="T2" fmla="*/ 7 w 50"/>
                    <a:gd name="T3" fmla="*/ 66 h 68"/>
                    <a:gd name="T4" fmla="*/ 12 w 50"/>
                    <a:gd name="T5" fmla="*/ 66 h 68"/>
                    <a:gd name="T6" fmla="*/ 49 w 50"/>
                    <a:gd name="T7" fmla="*/ 13 h 68"/>
                    <a:gd name="T8" fmla="*/ 47 w 50"/>
                    <a:gd name="T9" fmla="*/ 9 h 68"/>
                    <a:gd name="T10" fmla="*/ 34 w 50"/>
                    <a:gd name="T11" fmla="*/ 1 h 68"/>
                    <a:gd name="T12" fmla="*/ 30 w 50"/>
                    <a:gd name="T13" fmla="*/ 1 h 68"/>
                    <a:gd name="T14" fmla="*/ 0 w 50"/>
                    <a:gd name="T15" fmla="*/ 59 h 68"/>
                    <a:gd name="T16" fmla="*/ 2 w 50"/>
                    <a:gd name="T17" fmla="*/ 64 h 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50" h="68">
                      <a:moveTo>
                        <a:pt x="2" y="64"/>
                      </a:moveTo>
                      <a:cubicBezTo>
                        <a:pt x="7" y="66"/>
                        <a:pt x="7" y="66"/>
                        <a:pt x="7" y="66"/>
                      </a:cubicBezTo>
                      <a:cubicBezTo>
                        <a:pt x="9" y="68"/>
                        <a:pt x="11" y="68"/>
                        <a:pt x="12" y="66"/>
                      </a:cubicBezTo>
                      <a:cubicBezTo>
                        <a:pt x="49" y="13"/>
                        <a:pt x="49" y="13"/>
                        <a:pt x="49" y="13"/>
                      </a:cubicBezTo>
                      <a:cubicBezTo>
                        <a:pt x="50" y="12"/>
                        <a:pt x="49" y="10"/>
                        <a:pt x="47" y="9"/>
                      </a:cubicBezTo>
                      <a:cubicBezTo>
                        <a:pt x="34" y="1"/>
                        <a:pt x="34" y="1"/>
                        <a:pt x="34" y="1"/>
                      </a:cubicBezTo>
                      <a:cubicBezTo>
                        <a:pt x="33" y="0"/>
                        <a:pt x="30" y="0"/>
                        <a:pt x="30" y="1"/>
                      </a:cubicBezTo>
                      <a:cubicBezTo>
                        <a:pt x="0" y="59"/>
                        <a:pt x="0" y="59"/>
                        <a:pt x="0" y="59"/>
                      </a:cubicBezTo>
                      <a:cubicBezTo>
                        <a:pt x="0" y="61"/>
                        <a:pt x="1" y="63"/>
                        <a:pt x="2" y="64"/>
                      </a:cubicBezTo>
                      <a:close/>
                    </a:path>
                  </a:pathLst>
                </a:custGeom>
                <a:solidFill>
                  <a:srgbClr val="A6C84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70" name="组合 69"/>
              <p:cNvGrpSpPr/>
              <p:nvPr/>
            </p:nvGrpSpPr>
            <p:grpSpPr>
              <a:xfrm>
                <a:off x="4105210" y="2005539"/>
                <a:ext cx="707571" cy="449421"/>
                <a:chOff x="5173662" y="745331"/>
                <a:chExt cx="1679575" cy="1066800"/>
              </a:xfrm>
            </p:grpSpPr>
            <p:sp>
              <p:nvSpPr>
                <p:cNvPr id="102" name="Freeform 16"/>
                <p:cNvSpPr>
                  <a:spLocks noEditPoints="1"/>
                </p:cNvSpPr>
                <p:nvPr/>
              </p:nvSpPr>
              <p:spPr bwMode="auto">
                <a:xfrm>
                  <a:off x="6450012" y="770731"/>
                  <a:ext cx="403225" cy="1041400"/>
                </a:xfrm>
                <a:custGeom>
                  <a:avLst/>
                  <a:gdLst>
                    <a:gd name="T0" fmla="*/ 105 w 150"/>
                    <a:gd name="T1" fmla="*/ 0 h 388"/>
                    <a:gd name="T2" fmla="*/ 44 w 150"/>
                    <a:gd name="T3" fmla="*/ 0 h 388"/>
                    <a:gd name="T4" fmla="*/ 0 w 150"/>
                    <a:gd name="T5" fmla="*/ 45 h 388"/>
                    <a:gd name="T6" fmla="*/ 0 w 150"/>
                    <a:gd name="T7" fmla="*/ 343 h 388"/>
                    <a:gd name="T8" fmla="*/ 44 w 150"/>
                    <a:gd name="T9" fmla="*/ 388 h 388"/>
                    <a:gd name="T10" fmla="*/ 105 w 150"/>
                    <a:gd name="T11" fmla="*/ 388 h 388"/>
                    <a:gd name="T12" fmla="*/ 150 w 150"/>
                    <a:gd name="T13" fmla="*/ 343 h 388"/>
                    <a:gd name="T14" fmla="*/ 150 w 150"/>
                    <a:gd name="T15" fmla="*/ 45 h 388"/>
                    <a:gd name="T16" fmla="*/ 105 w 150"/>
                    <a:gd name="T17" fmla="*/ 0 h 388"/>
                    <a:gd name="T18" fmla="*/ 75 w 150"/>
                    <a:gd name="T19" fmla="*/ 223 h 388"/>
                    <a:gd name="T20" fmla="*/ 62 w 150"/>
                    <a:gd name="T21" fmla="*/ 211 h 388"/>
                    <a:gd name="T22" fmla="*/ 75 w 150"/>
                    <a:gd name="T23" fmla="*/ 198 h 388"/>
                    <a:gd name="T24" fmla="*/ 87 w 150"/>
                    <a:gd name="T25" fmla="*/ 211 h 388"/>
                    <a:gd name="T26" fmla="*/ 75 w 150"/>
                    <a:gd name="T27" fmla="*/ 223 h 388"/>
                    <a:gd name="T28" fmla="*/ 69 w 150"/>
                    <a:gd name="T29" fmla="*/ 179 h 388"/>
                    <a:gd name="T30" fmla="*/ 75 w 150"/>
                    <a:gd name="T31" fmla="*/ 174 h 388"/>
                    <a:gd name="T32" fmla="*/ 80 w 150"/>
                    <a:gd name="T33" fmla="*/ 179 h 388"/>
                    <a:gd name="T34" fmla="*/ 75 w 150"/>
                    <a:gd name="T35" fmla="*/ 185 h 388"/>
                    <a:gd name="T36" fmla="*/ 69 w 150"/>
                    <a:gd name="T37" fmla="*/ 179 h 388"/>
                    <a:gd name="T38" fmla="*/ 119 w 150"/>
                    <a:gd name="T39" fmla="*/ 94 h 388"/>
                    <a:gd name="T40" fmla="*/ 30 w 150"/>
                    <a:gd name="T41" fmla="*/ 94 h 388"/>
                    <a:gd name="T42" fmla="*/ 26 w 150"/>
                    <a:gd name="T43" fmla="*/ 90 h 388"/>
                    <a:gd name="T44" fmla="*/ 30 w 150"/>
                    <a:gd name="T45" fmla="*/ 85 h 388"/>
                    <a:gd name="T46" fmla="*/ 119 w 150"/>
                    <a:gd name="T47" fmla="*/ 85 h 388"/>
                    <a:gd name="T48" fmla="*/ 123 w 150"/>
                    <a:gd name="T49" fmla="*/ 90 h 388"/>
                    <a:gd name="T50" fmla="*/ 119 w 150"/>
                    <a:gd name="T51" fmla="*/ 94 h 388"/>
                    <a:gd name="T52" fmla="*/ 119 w 150"/>
                    <a:gd name="T53" fmla="*/ 72 h 388"/>
                    <a:gd name="T54" fmla="*/ 30 w 150"/>
                    <a:gd name="T55" fmla="*/ 72 h 388"/>
                    <a:gd name="T56" fmla="*/ 26 w 150"/>
                    <a:gd name="T57" fmla="*/ 67 h 388"/>
                    <a:gd name="T58" fmla="*/ 30 w 150"/>
                    <a:gd name="T59" fmla="*/ 63 h 388"/>
                    <a:gd name="T60" fmla="*/ 119 w 150"/>
                    <a:gd name="T61" fmla="*/ 63 h 388"/>
                    <a:gd name="T62" fmla="*/ 123 w 150"/>
                    <a:gd name="T63" fmla="*/ 67 h 388"/>
                    <a:gd name="T64" fmla="*/ 119 w 150"/>
                    <a:gd name="T65" fmla="*/ 72 h 388"/>
                    <a:gd name="T66" fmla="*/ 119 w 150"/>
                    <a:gd name="T67" fmla="*/ 49 h 388"/>
                    <a:gd name="T68" fmla="*/ 30 w 150"/>
                    <a:gd name="T69" fmla="*/ 49 h 388"/>
                    <a:gd name="T70" fmla="*/ 26 w 150"/>
                    <a:gd name="T71" fmla="*/ 45 h 388"/>
                    <a:gd name="T72" fmla="*/ 30 w 150"/>
                    <a:gd name="T73" fmla="*/ 40 h 388"/>
                    <a:gd name="T74" fmla="*/ 119 w 150"/>
                    <a:gd name="T75" fmla="*/ 40 h 388"/>
                    <a:gd name="T76" fmla="*/ 123 w 150"/>
                    <a:gd name="T77" fmla="*/ 45 h 388"/>
                    <a:gd name="T78" fmla="*/ 119 w 150"/>
                    <a:gd name="T79" fmla="*/ 49 h 3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150" h="388">
                      <a:moveTo>
                        <a:pt x="105" y="0"/>
                      </a:moveTo>
                      <a:cubicBezTo>
                        <a:pt x="44" y="0"/>
                        <a:pt x="44" y="0"/>
                        <a:pt x="44" y="0"/>
                      </a:cubicBezTo>
                      <a:cubicBezTo>
                        <a:pt x="20" y="0"/>
                        <a:pt x="0" y="20"/>
                        <a:pt x="0" y="45"/>
                      </a:cubicBezTo>
                      <a:cubicBezTo>
                        <a:pt x="0" y="343"/>
                        <a:pt x="0" y="343"/>
                        <a:pt x="0" y="343"/>
                      </a:cubicBezTo>
                      <a:cubicBezTo>
                        <a:pt x="0" y="368"/>
                        <a:pt x="20" y="388"/>
                        <a:pt x="44" y="388"/>
                      </a:cubicBezTo>
                      <a:cubicBezTo>
                        <a:pt x="105" y="388"/>
                        <a:pt x="105" y="388"/>
                        <a:pt x="105" y="388"/>
                      </a:cubicBezTo>
                      <a:cubicBezTo>
                        <a:pt x="130" y="388"/>
                        <a:pt x="150" y="368"/>
                        <a:pt x="150" y="343"/>
                      </a:cubicBezTo>
                      <a:cubicBezTo>
                        <a:pt x="150" y="45"/>
                        <a:pt x="150" y="45"/>
                        <a:pt x="150" y="45"/>
                      </a:cubicBezTo>
                      <a:cubicBezTo>
                        <a:pt x="150" y="20"/>
                        <a:pt x="130" y="0"/>
                        <a:pt x="105" y="0"/>
                      </a:cubicBezTo>
                      <a:close/>
                      <a:moveTo>
                        <a:pt x="75" y="223"/>
                      </a:moveTo>
                      <a:cubicBezTo>
                        <a:pt x="68" y="223"/>
                        <a:pt x="62" y="218"/>
                        <a:pt x="62" y="211"/>
                      </a:cubicBezTo>
                      <a:cubicBezTo>
                        <a:pt x="62" y="204"/>
                        <a:pt x="68" y="198"/>
                        <a:pt x="75" y="198"/>
                      </a:cubicBezTo>
                      <a:cubicBezTo>
                        <a:pt x="82" y="198"/>
                        <a:pt x="87" y="204"/>
                        <a:pt x="87" y="211"/>
                      </a:cubicBezTo>
                      <a:cubicBezTo>
                        <a:pt x="87" y="218"/>
                        <a:pt x="82" y="223"/>
                        <a:pt x="75" y="223"/>
                      </a:cubicBezTo>
                      <a:close/>
                      <a:moveTo>
                        <a:pt x="69" y="179"/>
                      </a:moveTo>
                      <a:cubicBezTo>
                        <a:pt x="69" y="176"/>
                        <a:pt x="72" y="174"/>
                        <a:pt x="75" y="174"/>
                      </a:cubicBezTo>
                      <a:cubicBezTo>
                        <a:pt x="78" y="174"/>
                        <a:pt x="80" y="176"/>
                        <a:pt x="80" y="179"/>
                      </a:cubicBezTo>
                      <a:cubicBezTo>
                        <a:pt x="80" y="182"/>
                        <a:pt x="78" y="185"/>
                        <a:pt x="75" y="185"/>
                      </a:cubicBezTo>
                      <a:cubicBezTo>
                        <a:pt x="72" y="185"/>
                        <a:pt x="69" y="182"/>
                        <a:pt x="69" y="179"/>
                      </a:cubicBezTo>
                      <a:close/>
                      <a:moveTo>
                        <a:pt x="119" y="94"/>
                      </a:moveTo>
                      <a:cubicBezTo>
                        <a:pt x="30" y="94"/>
                        <a:pt x="30" y="94"/>
                        <a:pt x="30" y="94"/>
                      </a:cubicBezTo>
                      <a:cubicBezTo>
                        <a:pt x="28" y="94"/>
                        <a:pt x="26" y="92"/>
                        <a:pt x="26" y="90"/>
                      </a:cubicBezTo>
                      <a:cubicBezTo>
                        <a:pt x="26" y="87"/>
                        <a:pt x="28" y="85"/>
                        <a:pt x="30" y="85"/>
                      </a:cubicBezTo>
                      <a:cubicBezTo>
                        <a:pt x="119" y="85"/>
                        <a:pt x="119" y="85"/>
                        <a:pt x="119" y="85"/>
                      </a:cubicBezTo>
                      <a:cubicBezTo>
                        <a:pt x="121" y="85"/>
                        <a:pt x="123" y="87"/>
                        <a:pt x="123" y="90"/>
                      </a:cubicBezTo>
                      <a:cubicBezTo>
                        <a:pt x="123" y="92"/>
                        <a:pt x="121" y="94"/>
                        <a:pt x="119" y="94"/>
                      </a:cubicBezTo>
                      <a:close/>
                      <a:moveTo>
                        <a:pt x="119" y="72"/>
                      </a:moveTo>
                      <a:cubicBezTo>
                        <a:pt x="30" y="72"/>
                        <a:pt x="30" y="72"/>
                        <a:pt x="30" y="72"/>
                      </a:cubicBezTo>
                      <a:cubicBezTo>
                        <a:pt x="28" y="72"/>
                        <a:pt x="26" y="70"/>
                        <a:pt x="26" y="67"/>
                      </a:cubicBezTo>
                      <a:cubicBezTo>
                        <a:pt x="26" y="65"/>
                        <a:pt x="28" y="63"/>
                        <a:pt x="30" y="63"/>
                      </a:cubicBezTo>
                      <a:cubicBezTo>
                        <a:pt x="119" y="63"/>
                        <a:pt x="119" y="63"/>
                        <a:pt x="119" y="63"/>
                      </a:cubicBezTo>
                      <a:cubicBezTo>
                        <a:pt x="121" y="63"/>
                        <a:pt x="123" y="65"/>
                        <a:pt x="123" y="67"/>
                      </a:cubicBezTo>
                      <a:cubicBezTo>
                        <a:pt x="123" y="70"/>
                        <a:pt x="121" y="72"/>
                        <a:pt x="119" y="72"/>
                      </a:cubicBezTo>
                      <a:close/>
                      <a:moveTo>
                        <a:pt x="119" y="49"/>
                      </a:moveTo>
                      <a:cubicBezTo>
                        <a:pt x="30" y="49"/>
                        <a:pt x="30" y="49"/>
                        <a:pt x="30" y="49"/>
                      </a:cubicBezTo>
                      <a:cubicBezTo>
                        <a:pt x="28" y="49"/>
                        <a:pt x="26" y="47"/>
                        <a:pt x="26" y="45"/>
                      </a:cubicBezTo>
                      <a:cubicBezTo>
                        <a:pt x="26" y="42"/>
                        <a:pt x="28" y="40"/>
                        <a:pt x="30" y="40"/>
                      </a:cubicBezTo>
                      <a:cubicBezTo>
                        <a:pt x="119" y="40"/>
                        <a:pt x="119" y="40"/>
                        <a:pt x="119" y="40"/>
                      </a:cubicBezTo>
                      <a:cubicBezTo>
                        <a:pt x="121" y="40"/>
                        <a:pt x="123" y="42"/>
                        <a:pt x="123" y="45"/>
                      </a:cubicBezTo>
                      <a:cubicBezTo>
                        <a:pt x="123" y="47"/>
                        <a:pt x="121" y="49"/>
                        <a:pt x="119" y="49"/>
                      </a:cubicBezTo>
                      <a:close/>
                    </a:path>
                  </a:pathLst>
                </a:custGeom>
                <a:solidFill>
                  <a:srgbClr val="A6C84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3" name="Freeform 17"/>
                <p:cNvSpPr>
                  <a:spLocks noEditPoints="1"/>
                </p:cNvSpPr>
                <p:nvPr/>
              </p:nvSpPr>
              <p:spPr bwMode="auto">
                <a:xfrm>
                  <a:off x="5173662" y="745331"/>
                  <a:ext cx="1244600" cy="869950"/>
                </a:xfrm>
                <a:custGeom>
                  <a:avLst/>
                  <a:gdLst>
                    <a:gd name="T0" fmla="*/ 407 w 464"/>
                    <a:gd name="T1" fmla="*/ 0 h 324"/>
                    <a:gd name="T2" fmla="*/ 57 w 464"/>
                    <a:gd name="T3" fmla="*/ 0 h 324"/>
                    <a:gd name="T4" fmla="*/ 0 w 464"/>
                    <a:gd name="T5" fmla="*/ 57 h 324"/>
                    <a:gd name="T6" fmla="*/ 0 w 464"/>
                    <a:gd name="T7" fmla="*/ 267 h 324"/>
                    <a:gd name="T8" fmla="*/ 57 w 464"/>
                    <a:gd name="T9" fmla="*/ 324 h 324"/>
                    <a:gd name="T10" fmla="*/ 407 w 464"/>
                    <a:gd name="T11" fmla="*/ 324 h 324"/>
                    <a:gd name="T12" fmla="*/ 464 w 464"/>
                    <a:gd name="T13" fmla="*/ 267 h 324"/>
                    <a:gd name="T14" fmla="*/ 464 w 464"/>
                    <a:gd name="T15" fmla="*/ 57 h 324"/>
                    <a:gd name="T16" fmla="*/ 407 w 464"/>
                    <a:gd name="T17" fmla="*/ 0 h 324"/>
                    <a:gd name="T18" fmla="*/ 351 w 464"/>
                    <a:gd name="T19" fmla="*/ 312 h 324"/>
                    <a:gd name="T20" fmla="*/ 305 w 464"/>
                    <a:gd name="T21" fmla="*/ 312 h 324"/>
                    <a:gd name="T22" fmla="*/ 300 w 464"/>
                    <a:gd name="T23" fmla="*/ 306 h 324"/>
                    <a:gd name="T24" fmla="*/ 305 w 464"/>
                    <a:gd name="T25" fmla="*/ 301 h 324"/>
                    <a:gd name="T26" fmla="*/ 351 w 464"/>
                    <a:gd name="T27" fmla="*/ 301 h 324"/>
                    <a:gd name="T28" fmla="*/ 357 w 464"/>
                    <a:gd name="T29" fmla="*/ 306 h 324"/>
                    <a:gd name="T30" fmla="*/ 351 w 464"/>
                    <a:gd name="T31" fmla="*/ 312 h 324"/>
                    <a:gd name="T32" fmla="*/ 371 w 464"/>
                    <a:gd name="T33" fmla="*/ 312 h 324"/>
                    <a:gd name="T34" fmla="*/ 365 w 464"/>
                    <a:gd name="T35" fmla="*/ 306 h 324"/>
                    <a:gd name="T36" fmla="*/ 371 w 464"/>
                    <a:gd name="T37" fmla="*/ 300 h 324"/>
                    <a:gd name="T38" fmla="*/ 377 w 464"/>
                    <a:gd name="T39" fmla="*/ 306 h 324"/>
                    <a:gd name="T40" fmla="*/ 371 w 464"/>
                    <a:gd name="T41" fmla="*/ 312 h 324"/>
                    <a:gd name="T42" fmla="*/ 431 w 464"/>
                    <a:gd name="T43" fmla="*/ 267 h 324"/>
                    <a:gd name="T44" fmla="*/ 407 w 464"/>
                    <a:gd name="T45" fmla="*/ 291 h 324"/>
                    <a:gd name="T46" fmla="*/ 57 w 464"/>
                    <a:gd name="T47" fmla="*/ 291 h 324"/>
                    <a:gd name="T48" fmla="*/ 33 w 464"/>
                    <a:gd name="T49" fmla="*/ 267 h 324"/>
                    <a:gd name="T50" fmla="*/ 33 w 464"/>
                    <a:gd name="T51" fmla="*/ 57 h 324"/>
                    <a:gd name="T52" fmla="*/ 57 w 464"/>
                    <a:gd name="T53" fmla="*/ 33 h 324"/>
                    <a:gd name="T54" fmla="*/ 407 w 464"/>
                    <a:gd name="T55" fmla="*/ 33 h 324"/>
                    <a:gd name="T56" fmla="*/ 431 w 464"/>
                    <a:gd name="T57" fmla="*/ 57 h 324"/>
                    <a:gd name="T58" fmla="*/ 431 w 464"/>
                    <a:gd name="T59" fmla="*/ 267 h 3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464" h="324">
                      <a:moveTo>
                        <a:pt x="407" y="0"/>
                      </a:moveTo>
                      <a:cubicBezTo>
                        <a:pt x="57" y="0"/>
                        <a:pt x="57" y="0"/>
                        <a:pt x="57" y="0"/>
                      </a:cubicBezTo>
                      <a:cubicBezTo>
                        <a:pt x="25" y="0"/>
                        <a:pt x="0" y="26"/>
                        <a:pt x="0" y="57"/>
                      </a:cubicBezTo>
                      <a:cubicBezTo>
                        <a:pt x="0" y="267"/>
                        <a:pt x="0" y="267"/>
                        <a:pt x="0" y="267"/>
                      </a:cubicBezTo>
                      <a:cubicBezTo>
                        <a:pt x="0" y="298"/>
                        <a:pt x="25" y="324"/>
                        <a:pt x="57" y="324"/>
                      </a:cubicBezTo>
                      <a:cubicBezTo>
                        <a:pt x="407" y="324"/>
                        <a:pt x="407" y="324"/>
                        <a:pt x="407" y="324"/>
                      </a:cubicBezTo>
                      <a:cubicBezTo>
                        <a:pt x="439" y="324"/>
                        <a:pt x="464" y="298"/>
                        <a:pt x="464" y="267"/>
                      </a:cubicBezTo>
                      <a:cubicBezTo>
                        <a:pt x="464" y="57"/>
                        <a:pt x="464" y="57"/>
                        <a:pt x="464" y="57"/>
                      </a:cubicBezTo>
                      <a:cubicBezTo>
                        <a:pt x="464" y="26"/>
                        <a:pt x="439" y="0"/>
                        <a:pt x="407" y="0"/>
                      </a:cubicBezTo>
                      <a:close/>
                      <a:moveTo>
                        <a:pt x="351" y="312"/>
                      </a:moveTo>
                      <a:cubicBezTo>
                        <a:pt x="305" y="312"/>
                        <a:pt x="305" y="312"/>
                        <a:pt x="305" y="312"/>
                      </a:cubicBezTo>
                      <a:cubicBezTo>
                        <a:pt x="302" y="312"/>
                        <a:pt x="300" y="310"/>
                        <a:pt x="300" y="306"/>
                      </a:cubicBezTo>
                      <a:cubicBezTo>
                        <a:pt x="300" y="303"/>
                        <a:pt x="302" y="301"/>
                        <a:pt x="305" y="301"/>
                      </a:cubicBezTo>
                      <a:cubicBezTo>
                        <a:pt x="351" y="301"/>
                        <a:pt x="351" y="301"/>
                        <a:pt x="351" y="301"/>
                      </a:cubicBezTo>
                      <a:cubicBezTo>
                        <a:pt x="355" y="301"/>
                        <a:pt x="357" y="303"/>
                        <a:pt x="357" y="306"/>
                      </a:cubicBezTo>
                      <a:cubicBezTo>
                        <a:pt x="357" y="310"/>
                        <a:pt x="355" y="312"/>
                        <a:pt x="351" y="312"/>
                      </a:cubicBezTo>
                      <a:close/>
                      <a:moveTo>
                        <a:pt x="371" y="312"/>
                      </a:moveTo>
                      <a:cubicBezTo>
                        <a:pt x="368" y="312"/>
                        <a:pt x="365" y="310"/>
                        <a:pt x="365" y="306"/>
                      </a:cubicBezTo>
                      <a:cubicBezTo>
                        <a:pt x="365" y="303"/>
                        <a:pt x="368" y="300"/>
                        <a:pt x="371" y="300"/>
                      </a:cubicBezTo>
                      <a:cubicBezTo>
                        <a:pt x="374" y="300"/>
                        <a:pt x="377" y="303"/>
                        <a:pt x="377" y="306"/>
                      </a:cubicBezTo>
                      <a:cubicBezTo>
                        <a:pt x="377" y="310"/>
                        <a:pt x="374" y="312"/>
                        <a:pt x="371" y="312"/>
                      </a:cubicBezTo>
                      <a:close/>
                      <a:moveTo>
                        <a:pt x="431" y="267"/>
                      </a:moveTo>
                      <a:cubicBezTo>
                        <a:pt x="431" y="280"/>
                        <a:pt x="420" y="291"/>
                        <a:pt x="407" y="291"/>
                      </a:cubicBezTo>
                      <a:cubicBezTo>
                        <a:pt x="57" y="291"/>
                        <a:pt x="57" y="291"/>
                        <a:pt x="57" y="291"/>
                      </a:cubicBezTo>
                      <a:cubicBezTo>
                        <a:pt x="44" y="291"/>
                        <a:pt x="33" y="280"/>
                        <a:pt x="33" y="267"/>
                      </a:cubicBezTo>
                      <a:cubicBezTo>
                        <a:pt x="33" y="57"/>
                        <a:pt x="33" y="57"/>
                        <a:pt x="33" y="57"/>
                      </a:cubicBezTo>
                      <a:cubicBezTo>
                        <a:pt x="33" y="44"/>
                        <a:pt x="44" y="33"/>
                        <a:pt x="57" y="33"/>
                      </a:cubicBezTo>
                      <a:cubicBezTo>
                        <a:pt x="407" y="33"/>
                        <a:pt x="407" y="33"/>
                        <a:pt x="407" y="33"/>
                      </a:cubicBezTo>
                      <a:cubicBezTo>
                        <a:pt x="420" y="33"/>
                        <a:pt x="431" y="44"/>
                        <a:pt x="431" y="57"/>
                      </a:cubicBezTo>
                      <a:lnTo>
                        <a:pt x="431" y="267"/>
                      </a:lnTo>
                      <a:close/>
                    </a:path>
                  </a:pathLst>
                </a:custGeom>
                <a:solidFill>
                  <a:srgbClr val="3B44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4" name="Freeform 18"/>
                <p:cNvSpPr/>
                <p:nvPr/>
              </p:nvSpPr>
              <p:spPr bwMode="auto">
                <a:xfrm>
                  <a:off x="5465762" y="1567656"/>
                  <a:ext cx="660400" cy="244475"/>
                </a:xfrm>
                <a:custGeom>
                  <a:avLst/>
                  <a:gdLst>
                    <a:gd name="T0" fmla="*/ 242 w 246"/>
                    <a:gd name="T1" fmla="*/ 79 h 91"/>
                    <a:gd name="T2" fmla="*/ 230 w 246"/>
                    <a:gd name="T3" fmla="*/ 78 h 91"/>
                    <a:gd name="T4" fmla="*/ 174 w 246"/>
                    <a:gd name="T5" fmla="*/ 57 h 91"/>
                    <a:gd name="T6" fmla="*/ 167 w 246"/>
                    <a:gd name="T7" fmla="*/ 48 h 91"/>
                    <a:gd name="T8" fmla="*/ 167 w 246"/>
                    <a:gd name="T9" fmla="*/ 0 h 91"/>
                    <a:gd name="T10" fmla="*/ 78 w 246"/>
                    <a:gd name="T11" fmla="*/ 0 h 91"/>
                    <a:gd name="T12" fmla="*/ 78 w 246"/>
                    <a:gd name="T13" fmla="*/ 48 h 91"/>
                    <a:gd name="T14" fmla="*/ 75 w 246"/>
                    <a:gd name="T15" fmla="*/ 60 h 91"/>
                    <a:gd name="T16" fmla="*/ 32 w 246"/>
                    <a:gd name="T17" fmla="*/ 76 h 91"/>
                    <a:gd name="T18" fmla="*/ 17 w 246"/>
                    <a:gd name="T19" fmla="*/ 79 h 91"/>
                    <a:gd name="T20" fmla="*/ 8 w 246"/>
                    <a:gd name="T21" fmla="*/ 79 h 91"/>
                    <a:gd name="T22" fmla="*/ 0 w 246"/>
                    <a:gd name="T23" fmla="*/ 85 h 91"/>
                    <a:gd name="T24" fmla="*/ 0 w 246"/>
                    <a:gd name="T25" fmla="*/ 85 h 91"/>
                    <a:gd name="T26" fmla="*/ 8 w 246"/>
                    <a:gd name="T27" fmla="*/ 91 h 91"/>
                    <a:gd name="T28" fmla="*/ 238 w 246"/>
                    <a:gd name="T29" fmla="*/ 91 h 91"/>
                    <a:gd name="T30" fmla="*/ 246 w 246"/>
                    <a:gd name="T31" fmla="*/ 85 h 91"/>
                    <a:gd name="T32" fmla="*/ 246 w 246"/>
                    <a:gd name="T33" fmla="*/ 85 h 91"/>
                    <a:gd name="T34" fmla="*/ 242 w 246"/>
                    <a:gd name="T35" fmla="*/ 79 h 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246" h="91">
                      <a:moveTo>
                        <a:pt x="242" y="79"/>
                      </a:moveTo>
                      <a:cubicBezTo>
                        <a:pt x="240" y="79"/>
                        <a:pt x="234" y="78"/>
                        <a:pt x="230" y="78"/>
                      </a:cubicBezTo>
                      <a:cubicBezTo>
                        <a:pt x="174" y="57"/>
                        <a:pt x="174" y="57"/>
                        <a:pt x="174" y="57"/>
                      </a:cubicBezTo>
                      <a:cubicBezTo>
                        <a:pt x="171" y="56"/>
                        <a:pt x="167" y="52"/>
                        <a:pt x="167" y="48"/>
                      </a:cubicBezTo>
                      <a:cubicBezTo>
                        <a:pt x="167" y="0"/>
                        <a:pt x="167" y="0"/>
                        <a:pt x="167" y="0"/>
                      </a:cubicBezTo>
                      <a:cubicBezTo>
                        <a:pt x="78" y="0"/>
                        <a:pt x="78" y="0"/>
                        <a:pt x="78" y="0"/>
                      </a:cubicBezTo>
                      <a:cubicBezTo>
                        <a:pt x="78" y="48"/>
                        <a:pt x="78" y="48"/>
                        <a:pt x="78" y="48"/>
                      </a:cubicBezTo>
                      <a:cubicBezTo>
                        <a:pt x="78" y="52"/>
                        <a:pt x="77" y="57"/>
                        <a:pt x="75" y="60"/>
                      </a:cubicBezTo>
                      <a:cubicBezTo>
                        <a:pt x="32" y="76"/>
                        <a:pt x="32" y="76"/>
                        <a:pt x="32" y="76"/>
                      </a:cubicBezTo>
                      <a:cubicBezTo>
                        <a:pt x="29" y="77"/>
                        <a:pt x="22" y="79"/>
                        <a:pt x="17" y="79"/>
                      </a:cubicBezTo>
                      <a:cubicBezTo>
                        <a:pt x="8" y="79"/>
                        <a:pt x="8" y="79"/>
                        <a:pt x="8" y="79"/>
                      </a:cubicBezTo>
                      <a:cubicBezTo>
                        <a:pt x="4" y="79"/>
                        <a:pt x="0" y="82"/>
                        <a:pt x="0" y="85"/>
                      </a:cubicBezTo>
                      <a:cubicBezTo>
                        <a:pt x="0" y="85"/>
                        <a:pt x="0" y="85"/>
                        <a:pt x="0" y="85"/>
                      </a:cubicBezTo>
                      <a:cubicBezTo>
                        <a:pt x="0" y="88"/>
                        <a:pt x="4" y="91"/>
                        <a:pt x="8" y="91"/>
                      </a:cubicBezTo>
                      <a:cubicBezTo>
                        <a:pt x="238" y="91"/>
                        <a:pt x="238" y="91"/>
                        <a:pt x="238" y="91"/>
                      </a:cubicBezTo>
                      <a:cubicBezTo>
                        <a:pt x="242" y="91"/>
                        <a:pt x="246" y="88"/>
                        <a:pt x="246" y="85"/>
                      </a:cubicBezTo>
                      <a:cubicBezTo>
                        <a:pt x="246" y="85"/>
                        <a:pt x="246" y="85"/>
                        <a:pt x="246" y="85"/>
                      </a:cubicBezTo>
                      <a:cubicBezTo>
                        <a:pt x="246" y="82"/>
                        <a:pt x="244" y="79"/>
                        <a:pt x="242" y="79"/>
                      </a:cubicBezTo>
                      <a:close/>
                    </a:path>
                  </a:pathLst>
                </a:custGeom>
                <a:solidFill>
                  <a:srgbClr val="3B44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5" name="Freeform 19"/>
                <p:cNvSpPr/>
                <p:nvPr/>
              </p:nvSpPr>
              <p:spPr bwMode="auto">
                <a:xfrm>
                  <a:off x="5302250" y="861219"/>
                  <a:ext cx="987425" cy="638175"/>
                </a:xfrm>
                <a:custGeom>
                  <a:avLst/>
                  <a:gdLst>
                    <a:gd name="T0" fmla="*/ 368 w 368"/>
                    <a:gd name="T1" fmla="*/ 216 h 238"/>
                    <a:gd name="T2" fmla="*/ 346 w 368"/>
                    <a:gd name="T3" fmla="*/ 238 h 238"/>
                    <a:gd name="T4" fmla="*/ 22 w 368"/>
                    <a:gd name="T5" fmla="*/ 238 h 238"/>
                    <a:gd name="T6" fmla="*/ 0 w 368"/>
                    <a:gd name="T7" fmla="*/ 216 h 238"/>
                    <a:gd name="T8" fmla="*/ 0 w 368"/>
                    <a:gd name="T9" fmla="*/ 23 h 238"/>
                    <a:gd name="T10" fmla="*/ 22 w 368"/>
                    <a:gd name="T11" fmla="*/ 0 h 238"/>
                    <a:gd name="T12" fmla="*/ 346 w 368"/>
                    <a:gd name="T13" fmla="*/ 0 h 238"/>
                    <a:gd name="T14" fmla="*/ 368 w 368"/>
                    <a:gd name="T15" fmla="*/ 23 h 238"/>
                    <a:gd name="T16" fmla="*/ 368 w 368"/>
                    <a:gd name="T17" fmla="*/ 216 h 2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68" h="238">
                      <a:moveTo>
                        <a:pt x="368" y="216"/>
                      </a:moveTo>
                      <a:cubicBezTo>
                        <a:pt x="368" y="228"/>
                        <a:pt x="358" y="238"/>
                        <a:pt x="346" y="238"/>
                      </a:cubicBezTo>
                      <a:cubicBezTo>
                        <a:pt x="22" y="238"/>
                        <a:pt x="22" y="238"/>
                        <a:pt x="22" y="238"/>
                      </a:cubicBezTo>
                      <a:cubicBezTo>
                        <a:pt x="10" y="238"/>
                        <a:pt x="0" y="228"/>
                        <a:pt x="0" y="216"/>
                      </a:cubicBezTo>
                      <a:cubicBezTo>
                        <a:pt x="0" y="23"/>
                        <a:pt x="0" y="23"/>
                        <a:pt x="0" y="23"/>
                      </a:cubicBezTo>
                      <a:cubicBezTo>
                        <a:pt x="0" y="10"/>
                        <a:pt x="10" y="0"/>
                        <a:pt x="22" y="0"/>
                      </a:cubicBezTo>
                      <a:cubicBezTo>
                        <a:pt x="346" y="0"/>
                        <a:pt x="346" y="0"/>
                        <a:pt x="346" y="0"/>
                      </a:cubicBezTo>
                      <a:cubicBezTo>
                        <a:pt x="358" y="0"/>
                        <a:pt x="368" y="10"/>
                        <a:pt x="368" y="23"/>
                      </a:cubicBezTo>
                      <a:lnTo>
                        <a:pt x="368" y="216"/>
                      </a:lnTo>
                      <a:close/>
                    </a:path>
                  </a:pathLst>
                </a:custGeom>
                <a:solidFill>
                  <a:srgbClr val="23A3D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71" name="组合 70"/>
              <p:cNvGrpSpPr/>
              <p:nvPr/>
            </p:nvGrpSpPr>
            <p:grpSpPr>
              <a:xfrm>
                <a:off x="1612030" y="1180912"/>
                <a:ext cx="602281" cy="404812"/>
                <a:chOff x="3300413" y="2374901"/>
                <a:chExt cx="774700" cy="520700"/>
              </a:xfrm>
              <a:solidFill>
                <a:srgbClr val="E67B34"/>
              </a:solidFill>
            </p:grpSpPr>
            <p:sp>
              <p:nvSpPr>
                <p:cNvPr id="96" name="Freeform 31"/>
                <p:cNvSpPr>
                  <a:spLocks noEditPoints="1"/>
                </p:cNvSpPr>
                <p:nvPr/>
              </p:nvSpPr>
              <p:spPr bwMode="auto">
                <a:xfrm>
                  <a:off x="3641726" y="2536826"/>
                  <a:ext cx="392113" cy="296863"/>
                </a:xfrm>
                <a:custGeom>
                  <a:avLst/>
                  <a:gdLst>
                    <a:gd name="T0" fmla="*/ 124 w 206"/>
                    <a:gd name="T1" fmla="*/ 146 h 156"/>
                    <a:gd name="T2" fmla="*/ 135 w 206"/>
                    <a:gd name="T3" fmla="*/ 126 h 156"/>
                    <a:gd name="T4" fmla="*/ 171 w 206"/>
                    <a:gd name="T5" fmla="*/ 116 h 156"/>
                    <a:gd name="T6" fmla="*/ 159 w 206"/>
                    <a:gd name="T7" fmla="*/ 74 h 156"/>
                    <a:gd name="T8" fmla="*/ 166 w 206"/>
                    <a:gd name="T9" fmla="*/ 72 h 156"/>
                    <a:gd name="T10" fmla="*/ 179 w 206"/>
                    <a:gd name="T11" fmla="*/ 121 h 156"/>
                    <a:gd name="T12" fmla="*/ 175 w 206"/>
                    <a:gd name="T13" fmla="*/ 121 h 156"/>
                    <a:gd name="T14" fmla="*/ 137 w 206"/>
                    <a:gd name="T15" fmla="*/ 133 h 156"/>
                    <a:gd name="T16" fmla="*/ 137 w 206"/>
                    <a:gd name="T17" fmla="*/ 133 h 156"/>
                    <a:gd name="T18" fmla="*/ 130 w 206"/>
                    <a:gd name="T19" fmla="*/ 144 h 156"/>
                    <a:gd name="T20" fmla="*/ 157 w 206"/>
                    <a:gd name="T21" fmla="*/ 151 h 156"/>
                    <a:gd name="T22" fmla="*/ 199 w 206"/>
                    <a:gd name="T23" fmla="*/ 141 h 156"/>
                    <a:gd name="T24" fmla="*/ 205 w 206"/>
                    <a:gd name="T25" fmla="*/ 111 h 156"/>
                    <a:gd name="T26" fmla="*/ 183 w 206"/>
                    <a:gd name="T27" fmla="*/ 44 h 156"/>
                    <a:gd name="T28" fmla="*/ 105 w 206"/>
                    <a:gd name="T29" fmla="*/ 3 h 156"/>
                    <a:gd name="T30" fmla="*/ 25 w 206"/>
                    <a:gd name="T31" fmla="*/ 42 h 156"/>
                    <a:gd name="T32" fmla="*/ 25 w 206"/>
                    <a:gd name="T33" fmla="*/ 42 h 156"/>
                    <a:gd name="T34" fmla="*/ 0 w 206"/>
                    <a:gd name="T35" fmla="*/ 94 h 156"/>
                    <a:gd name="T36" fmla="*/ 6 w 206"/>
                    <a:gd name="T37" fmla="*/ 109 h 156"/>
                    <a:gd name="T38" fmla="*/ 44 w 206"/>
                    <a:gd name="T39" fmla="*/ 118 h 156"/>
                    <a:gd name="T40" fmla="*/ 75 w 206"/>
                    <a:gd name="T41" fmla="*/ 118 h 156"/>
                    <a:gd name="T42" fmla="*/ 96 w 206"/>
                    <a:gd name="T43" fmla="*/ 112 h 156"/>
                    <a:gd name="T44" fmla="*/ 97 w 206"/>
                    <a:gd name="T45" fmla="*/ 108 h 156"/>
                    <a:gd name="T46" fmla="*/ 35 w 206"/>
                    <a:gd name="T47" fmla="*/ 92 h 156"/>
                    <a:gd name="T48" fmla="*/ 35 w 206"/>
                    <a:gd name="T49" fmla="*/ 85 h 156"/>
                    <a:gd name="T50" fmla="*/ 104 w 206"/>
                    <a:gd name="T51" fmla="*/ 107 h 156"/>
                    <a:gd name="T52" fmla="*/ 104 w 206"/>
                    <a:gd name="T53" fmla="*/ 108 h 156"/>
                    <a:gd name="T54" fmla="*/ 100 w 206"/>
                    <a:gd name="T55" fmla="*/ 117 h 156"/>
                    <a:gd name="T56" fmla="*/ 74 w 206"/>
                    <a:gd name="T57" fmla="*/ 124 h 156"/>
                    <a:gd name="T58" fmla="*/ 44 w 206"/>
                    <a:gd name="T59" fmla="*/ 125 h 156"/>
                    <a:gd name="T60" fmla="*/ 42 w 206"/>
                    <a:gd name="T61" fmla="*/ 125 h 156"/>
                    <a:gd name="T62" fmla="*/ 42 w 206"/>
                    <a:gd name="T63" fmla="*/ 125 h 156"/>
                    <a:gd name="T64" fmla="*/ 41 w 206"/>
                    <a:gd name="T65" fmla="*/ 125 h 156"/>
                    <a:gd name="T66" fmla="*/ 41 w 206"/>
                    <a:gd name="T67" fmla="*/ 156 h 156"/>
                    <a:gd name="T68" fmla="*/ 136 w 206"/>
                    <a:gd name="T69" fmla="*/ 156 h 156"/>
                    <a:gd name="T70" fmla="*/ 124 w 206"/>
                    <a:gd name="T71" fmla="*/ 146 h 156"/>
                    <a:gd name="T72" fmla="*/ 92 w 206"/>
                    <a:gd name="T73" fmla="*/ 132 h 156"/>
                    <a:gd name="T74" fmla="*/ 92 w 206"/>
                    <a:gd name="T75" fmla="*/ 149 h 156"/>
                    <a:gd name="T76" fmla="*/ 48 w 206"/>
                    <a:gd name="T77" fmla="*/ 149 h 156"/>
                    <a:gd name="T78" fmla="*/ 48 w 206"/>
                    <a:gd name="T79" fmla="*/ 132 h 156"/>
                    <a:gd name="T80" fmla="*/ 92 w 206"/>
                    <a:gd name="T81" fmla="*/ 132 h 1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206" h="156">
                      <a:moveTo>
                        <a:pt x="124" y="146"/>
                      </a:moveTo>
                      <a:cubicBezTo>
                        <a:pt x="120" y="136"/>
                        <a:pt x="129" y="129"/>
                        <a:pt x="135" y="126"/>
                      </a:cubicBezTo>
                      <a:cubicBezTo>
                        <a:pt x="147" y="121"/>
                        <a:pt x="163" y="117"/>
                        <a:pt x="171" y="116"/>
                      </a:cubicBezTo>
                      <a:cubicBezTo>
                        <a:pt x="169" y="110"/>
                        <a:pt x="159" y="74"/>
                        <a:pt x="159" y="74"/>
                      </a:cubicBezTo>
                      <a:cubicBezTo>
                        <a:pt x="166" y="72"/>
                        <a:pt x="166" y="72"/>
                        <a:pt x="166" y="72"/>
                      </a:cubicBezTo>
                      <a:cubicBezTo>
                        <a:pt x="179" y="121"/>
                        <a:pt x="179" y="121"/>
                        <a:pt x="179" y="121"/>
                      </a:cubicBezTo>
                      <a:cubicBezTo>
                        <a:pt x="175" y="121"/>
                        <a:pt x="175" y="121"/>
                        <a:pt x="175" y="121"/>
                      </a:cubicBezTo>
                      <a:cubicBezTo>
                        <a:pt x="175" y="121"/>
                        <a:pt x="152" y="126"/>
                        <a:pt x="137" y="133"/>
                      </a:cubicBezTo>
                      <a:cubicBezTo>
                        <a:pt x="137" y="133"/>
                        <a:pt x="137" y="133"/>
                        <a:pt x="137" y="133"/>
                      </a:cubicBezTo>
                      <a:cubicBezTo>
                        <a:pt x="137" y="133"/>
                        <a:pt x="127" y="137"/>
                        <a:pt x="130" y="144"/>
                      </a:cubicBezTo>
                      <a:cubicBezTo>
                        <a:pt x="131" y="146"/>
                        <a:pt x="133" y="151"/>
                        <a:pt x="157" y="151"/>
                      </a:cubicBezTo>
                      <a:cubicBezTo>
                        <a:pt x="180" y="151"/>
                        <a:pt x="193" y="148"/>
                        <a:pt x="199" y="141"/>
                      </a:cubicBezTo>
                      <a:cubicBezTo>
                        <a:pt x="204" y="135"/>
                        <a:pt x="206" y="126"/>
                        <a:pt x="205" y="111"/>
                      </a:cubicBezTo>
                      <a:cubicBezTo>
                        <a:pt x="201" y="72"/>
                        <a:pt x="183" y="44"/>
                        <a:pt x="183" y="44"/>
                      </a:cubicBezTo>
                      <a:cubicBezTo>
                        <a:pt x="153" y="0"/>
                        <a:pt x="105" y="3"/>
                        <a:pt x="105" y="3"/>
                      </a:cubicBezTo>
                      <a:cubicBezTo>
                        <a:pt x="105" y="3"/>
                        <a:pt x="58" y="0"/>
                        <a:pt x="25" y="42"/>
                      </a:cubicBezTo>
                      <a:cubicBezTo>
                        <a:pt x="25" y="42"/>
                        <a:pt x="25" y="42"/>
                        <a:pt x="25" y="42"/>
                      </a:cubicBezTo>
                      <a:cubicBezTo>
                        <a:pt x="24" y="42"/>
                        <a:pt x="0" y="69"/>
                        <a:pt x="0" y="94"/>
                      </a:cubicBezTo>
                      <a:cubicBezTo>
                        <a:pt x="0" y="100"/>
                        <a:pt x="2" y="105"/>
                        <a:pt x="6" y="109"/>
                      </a:cubicBezTo>
                      <a:cubicBezTo>
                        <a:pt x="14" y="117"/>
                        <a:pt x="32" y="118"/>
                        <a:pt x="44" y="118"/>
                      </a:cubicBezTo>
                      <a:cubicBezTo>
                        <a:pt x="69" y="119"/>
                        <a:pt x="75" y="118"/>
                        <a:pt x="75" y="118"/>
                      </a:cubicBezTo>
                      <a:cubicBezTo>
                        <a:pt x="87" y="117"/>
                        <a:pt x="92" y="116"/>
                        <a:pt x="96" y="112"/>
                      </a:cubicBezTo>
                      <a:cubicBezTo>
                        <a:pt x="97" y="111"/>
                        <a:pt x="97" y="110"/>
                        <a:pt x="97" y="108"/>
                      </a:cubicBezTo>
                      <a:cubicBezTo>
                        <a:pt x="96" y="97"/>
                        <a:pt x="60" y="92"/>
                        <a:pt x="35" y="92"/>
                      </a:cubicBezTo>
                      <a:cubicBezTo>
                        <a:pt x="35" y="85"/>
                        <a:pt x="35" y="85"/>
                        <a:pt x="35" y="85"/>
                      </a:cubicBezTo>
                      <a:cubicBezTo>
                        <a:pt x="46" y="85"/>
                        <a:pt x="102" y="87"/>
                        <a:pt x="104" y="107"/>
                      </a:cubicBezTo>
                      <a:cubicBezTo>
                        <a:pt x="104" y="108"/>
                        <a:pt x="104" y="108"/>
                        <a:pt x="104" y="108"/>
                      </a:cubicBezTo>
                      <a:cubicBezTo>
                        <a:pt x="104" y="112"/>
                        <a:pt x="103" y="115"/>
                        <a:pt x="100" y="117"/>
                      </a:cubicBezTo>
                      <a:cubicBezTo>
                        <a:pt x="96" y="122"/>
                        <a:pt x="87" y="124"/>
                        <a:pt x="74" y="124"/>
                      </a:cubicBezTo>
                      <a:cubicBezTo>
                        <a:pt x="74" y="124"/>
                        <a:pt x="67" y="125"/>
                        <a:pt x="44" y="125"/>
                      </a:cubicBezTo>
                      <a:cubicBezTo>
                        <a:pt x="44" y="125"/>
                        <a:pt x="43" y="125"/>
                        <a:pt x="42" y="125"/>
                      </a:cubicBezTo>
                      <a:cubicBezTo>
                        <a:pt x="42" y="125"/>
                        <a:pt x="42" y="125"/>
                        <a:pt x="42" y="125"/>
                      </a:cubicBezTo>
                      <a:cubicBezTo>
                        <a:pt x="41" y="125"/>
                        <a:pt x="41" y="125"/>
                        <a:pt x="41" y="125"/>
                      </a:cubicBezTo>
                      <a:cubicBezTo>
                        <a:pt x="41" y="156"/>
                        <a:pt x="41" y="156"/>
                        <a:pt x="41" y="156"/>
                      </a:cubicBezTo>
                      <a:cubicBezTo>
                        <a:pt x="136" y="156"/>
                        <a:pt x="136" y="156"/>
                        <a:pt x="136" y="156"/>
                      </a:cubicBezTo>
                      <a:cubicBezTo>
                        <a:pt x="130" y="154"/>
                        <a:pt x="125" y="151"/>
                        <a:pt x="124" y="146"/>
                      </a:cubicBezTo>
                      <a:close/>
                      <a:moveTo>
                        <a:pt x="92" y="132"/>
                      </a:moveTo>
                      <a:cubicBezTo>
                        <a:pt x="92" y="136"/>
                        <a:pt x="92" y="145"/>
                        <a:pt x="92" y="149"/>
                      </a:cubicBezTo>
                      <a:cubicBezTo>
                        <a:pt x="87" y="149"/>
                        <a:pt x="53" y="149"/>
                        <a:pt x="48" y="149"/>
                      </a:cubicBezTo>
                      <a:cubicBezTo>
                        <a:pt x="48" y="145"/>
                        <a:pt x="48" y="136"/>
                        <a:pt x="48" y="132"/>
                      </a:cubicBezTo>
                      <a:cubicBezTo>
                        <a:pt x="53" y="132"/>
                        <a:pt x="87" y="132"/>
                        <a:pt x="92" y="13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7" name="Oval 32"/>
                <p:cNvSpPr>
                  <a:spLocks noChangeArrowheads="1"/>
                </p:cNvSpPr>
                <p:nvPr/>
              </p:nvSpPr>
              <p:spPr bwMode="auto">
                <a:xfrm>
                  <a:off x="3775076" y="2374901"/>
                  <a:ext cx="136525" cy="136525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8" name="Freeform 33"/>
                <p:cNvSpPr/>
                <p:nvPr/>
              </p:nvSpPr>
              <p:spPr bwMode="auto">
                <a:xfrm>
                  <a:off x="3633788" y="2776538"/>
                  <a:ext cx="61913" cy="30163"/>
                </a:xfrm>
                <a:custGeom>
                  <a:avLst/>
                  <a:gdLst>
                    <a:gd name="T0" fmla="*/ 39 w 39"/>
                    <a:gd name="T1" fmla="*/ 12 h 19"/>
                    <a:gd name="T2" fmla="*/ 3 w 39"/>
                    <a:gd name="T3" fmla="*/ 0 h 19"/>
                    <a:gd name="T4" fmla="*/ 0 w 39"/>
                    <a:gd name="T5" fmla="*/ 7 h 19"/>
                    <a:gd name="T6" fmla="*/ 36 w 39"/>
                    <a:gd name="T7" fmla="*/ 19 h 19"/>
                    <a:gd name="T8" fmla="*/ 39 w 39"/>
                    <a:gd name="T9" fmla="*/ 12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19">
                      <a:moveTo>
                        <a:pt x="39" y="12"/>
                      </a:moveTo>
                      <a:lnTo>
                        <a:pt x="3" y="0"/>
                      </a:lnTo>
                      <a:lnTo>
                        <a:pt x="0" y="7"/>
                      </a:lnTo>
                      <a:lnTo>
                        <a:pt x="36" y="19"/>
                      </a:lnTo>
                      <a:lnTo>
                        <a:pt x="39" y="1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9" name="Rectangle 34"/>
                <p:cNvSpPr>
                  <a:spLocks noChangeArrowheads="1"/>
                </p:cNvSpPr>
                <p:nvPr/>
              </p:nvSpPr>
              <p:spPr bwMode="auto">
                <a:xfrm>
                  <a:off x="3630613" y="2819401"/>
                  <a:ext cx="58738" cy="14288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0" name="Freeform 35"/>
                <p:cNvSpPr>
                  <a:spLocks noEditPoints="1"/>
                </p:cNvSpPr>
                <p:nvPr/>
              </p:nvSpPr>
              <p:spPr bwMode="auto">
                <a:xfrm>
                  <a:off x="3355976" y="2530476"/>
                  <a:ext cx="220663" cy="303213"/>
                </a:xfrm>
                <a:custGeom>
                  <a:avLst/>
                  <a:gdLst>
                    <a:gd name="T0" fmla="*/ 113 w 116"/>
                    <a:gd name="T1" fmla="*/ 159 h 159"/>
                    <a:gd name="T2" fmla="*/ 116 w 116"/>
                    <a:gd name="T3" fmla="*/ 159 h 159"/>
                    <a:gd name="T4" fmla="*/ 116 w 116"/>
                    <a:gd name="T5" fmla="*/ 0 h 159"/>
                    <a:gd name="T6" fmla="*/ 113 w 116"/>
                    <a:gd name="T7" fmla="*/ 0 h 159"/>
                    <a:gd name="T8" fmla="*/ 4 w 116"/>
                    <a:gd name="T9" fmla="*/ 0 h 159"/>
                    <a:gd name="T10" fmla="*/ 0 w 116"/>
                    <a:gd name="T11" fmla="*/ 0 h 159"/>
                    <a:gd name="T12" fmla="*/ 0 w 116"/>
                    <a:gd name="T13" fmla="*/ 159 h 159"/>
                    <a:gd name="T14" fmla="*/ 4 w 116"/>
                    <a:gd name="T15" fmla="*/ 159 h 159"/>
                    <a:gd name="T16" fmla="*/ 113 w 116"/>
                    <a:gd name="T17" fmla="*/ 159 h 159"/>
                    <a:gd name="T18" fmla="*/ 7 w 116"/>
                    <a:gd name="T19" fmla="*/ 142 h 159"/>
                    <a:gd name="T20" fmla="*/ 109 w 116"/>
                    <a:gd name="T21" fmla="*/ 142 h 159"/>
                    <a:gd name="T22" fmla="*/ 109 w 116"/>
                    <a:gd name="T23" fmla="*/ 152 h 159"/>
                    <a:gd name="T24" fmla="*/ 7 w 116"/>
                    <a:gd name="T25" fmla="*/ 152 h 159"/>
                    <a:gd name="T26" fmla="*/ 7 w 116"/>
                    <a:gd name="T27" fmla="*/ 142 h 159"/>
                    <a:gd name="T28" fmla="*/ 109 w 116"/>
                    <a:gd name="T29" fmla="*/ 7 h 159"/>
                    <a:gd name="T30" fmla="*/ 109 w 116"/>
                    <a:gd name="T31" fmla="*/ 17 h 159"/>
                    <a:gd name="T32" fmla="*/ 7 w 116"/>
                    <a:gd name="T33" fmla="*/ 17 h 159"/>
                    <a:gd name="T34" fmla="*/ 7 w 116"/>
                    <a:gd name="T35" fmla="*/ 7 h 159"/>
                    <a:gd name="T36" fmla="*/ 109 w 116"/>
                    <a:gd name="T37" fmla="*/ 7 h 159"/>
                    <a:gd name="T38" fmla="*/ 109 w 116"/>
                    <a:gd name="T39" fmla="*/ 24 h 159"/>
                    <a:gd name="T40" fmla="*/ 109 w 116"/>
                    <a:gd name="T41" fmla="*/ 34 h 159"/>
                    <a:gd name="T42" fmla="*/ 7 w 116"/>
                    <a:gd name="T43" fmla="*/ 34 h 159"/>
                    <a:gd name="T44" fmla="*/ 7 w 116"/>
                    <a:gd name="T45" fmla="*/ 24 h 159"/>
                    <a:gd name="T46" fmla="*/ 109 w 116"/>
                    <a:gd name="T47" fmla="*/ 24 h 159"/>
                    <a:gd name="T48" fmla="*/ 109 w 116"/>
                    <a:gd name="T49" fmla="*/ 41 h 159"/>
                    <a:gd name="T50" fmla="*/ 109 w 116"/>
                    <a:gd name="T51" fmla="*/ 51 h 159"/>
                    <a:gd name="T52" fmla="*/ 7 w 116"/>
                    <a:gd name="T53" fmla="*/ 51 h 159"/>
                    <a:gd name="T54" fmla="*/ 7 w 116"/>
                    <a:gd name="T55" fmla="*/ 41 h 159"/>
                    <a:gd name="T56" fmla="*/ 109 w 116"/>
                    <a:gd name="T57" fmla="*/ 41 h 159"/>
                    <a:gd name="T58" fmla="*/ 109 w 116"/>
                    <a:gd name="T59" fmla="*/ 58 h 159"/>
                    <a:gd name="T60" fmla="*/ 109 w 116"/>
                    <a:gd name="T61" fmla="*/ 68 h 159"/>
                    <a:gd name="T62" fmla="*/ 7 w 116"/>
                    <a:gd name="T63" fmla="*/ 68 h 159"/>
                    <a:gd name="T64" fmla="*/ 7 w 116"/>
                    <a:gd name="T65" fmla="*/ 58 h 159"/>
                    <a:gd name="T66" fmla="*/ 109 w 116"/>
                    <a:gd name="T67" fmla="*/ 58 h 159"/>
                    <a:gd name="T68" fmla="*/ 109 w 116"/>
                    <a:gd name="T69" fmla="*/ 74 h 159"/>
                    <a:gd name="T70" fmla="*/ 109 w 116"/>
                    <a:gd name="T71" fmla="*/ 85 h 159"/>
                    <a:gd name="T72" fmla="*/ 7 w 116"/>
                    <a:gd name="T73" fmla="*/ 85 h 159"/>
                    <a:gd name="T74" fmla="*/ 7 w 116"/>
                    <a:gd name="T75" fmla="*/ 74 h 159"/>
                    <a:gd name="T76" fmla="*/ 109 w 116"/>
                    <a:gd name="T77" fmla="*/ 74 h 159"/>
                    <a:gd name="T78" fmla="*/ 109 w 116"/>
                    <a:gd name="T79" fmla="*/ 91 h 159"/>
                    <a:gd name="T80" fmla="*/ 109 w 116"/>
                    <a:gd name="T81" fmla="*/ 101 h 159"/>
                    <a:gd name="T82" fmla="*/ 7 w 116"/>
                    <a:gd name="T83" fmla="*/ 101 h 159"/>
                    <a:gd name="T84" fmla="*/ 7 w 116"/>
                    <a:gd name="T85" fmla="*/ 91 h 159"/>
                    <a:gd name="T86" fmla="*/ 109 w 116"/>
                    <a:gd name="T87" fmla="*/ 91 h 159"/>
                    <a:gd name="T88" fmla="*/ 109 w 116"/>
                    <a:gd name="T89" fmla="*/ 108 h 159"/>
                    <a:gd name="T90" fmla="*/ 109 w 116"/>
                    <a:gd name="T91" fmla="*/ 118 h 159"/>
                    <a:gd name="T92" fmla="*/ 7 w 116"/>
                    <a:gd name="T93" fmla="*/ 118 h 159"/>
                    <a:gd name="T94" fmla="*/ 7 w 116"/>
                    <a:gd name="T95" fmla="*/ 108 h 159"/>
                    <a:gd name="T96" fmla="*/ 109 w 116"/>
                    <a:gd name="T97" fmla="*/ 108 h 159"/>
                    <a:gd name="T98" fmla="*/ 109 w 116"/>
                    <a:gd name="T99" fmla="*/ 125 h 159"/>
                    <a:gd name="T100" fmla="*/ 109 w 116"/>
                    <a:gd name="T101" fmla="*/ 135 h 159"/>
                    <a:gd name="T102" fmla="*/ 7 w 116"/>
                    <a:gd name="T103" fmla="*/ 135 h 159"/>
                    <a:gd name="T104" fmla="*/ 7 w 116"/>
                    <a:gd name="T105" fmla="*/ 125 h 159"/>
                    <a:gd name="T106" fmla="*/ 109 w 116"/>
                    <a:gd name="T107" fmla="*/ 125 h 1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116" h="159">
                      <a:moveTo>
                        <a:pt x="113" y="159"/>
                      </a:moveTo>
                      <a:cubicBezTo>
                        <a:pt x="116" y="159"/>
                        <a:pt x="116" y="159"/>
                        <a:pt x="116" y="159"/>
                      </a:cubicBezTo>
                      <a:cubicBezTo>
                        <a:pt x="116" y="0"/>
                        <a:pt x="116" y="0"/>
                        <a:pt x="116" y="0"/>
                      </a:cubicBezTo>
                      <a:cubicBezTo>
                        <a:pt x="113" y="0"/>
                        <a:pt x="113" y="0"/>
                        <a:pt x="113" y="0"/>
                      </a:cubicBez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59"/>
                        <a:pt x="0" y="159"/>
                        <a:pt x="0" y="159"/>
                      </a:cubicBezTo>
                      <a:cubicBezTo>
                        <a:pt x="4" y="159"/>
                        <a:pt x="4" y="159"/>
                        <a:pt x="4" y="159"/>
                      </a:cubicBezTo>
                      <a:lnTo>
                        <a:pt x="113" y="159"/>
                      </a:lnTo>
                      <a:close/>
                      <a:moveTo>
                        <a:pt x="7" y="142"/>
                      </a:moveTo>
                      <a:cubicBezTo>
                        <a:pt x="109" y="142"/>
                        <a:pt x="109" y="142"/>
                        <a:pt x="109" y="142"/>
                      </a:cubicBezTo>
                      <a:cubicBezTo>
                        <a:pt x="109" y="147"/>
                        <a:pt x="109" y="151"/>
                        <a:pt x="109" y="152"/>
                      </a:cubicBezTo>
                      <a:cubicBezTo>
                        <a:pt x="103" y="152"/>
                        <a:pt x="13" y="152"/>
                        <a:pt x="7" y="152"/>
                      </a:cubicBezTo>
                      <a:cubicBezTo>
                        <a:pt x="7" y="151"/>
                        <a:pt x="7" y="147"/>
                        <a:pt x="7" y="142"/>
                      </a:cubicBezTo>
                      <a:close/>
                      <a:moveTo>
                        <a:pt x="109" y="7"/>
                      </a:moveTo>
                      <a:cubicBezTo>
                        <a:pt x="109" y="8"/>
                        <a:pt x="109" y="12"/>
                        <a:pt x="109" y="17"/>
                      </a:cubicBezTo>
                      <a:cubicBezTo>
                        <a:pt x="7" y="17"/>
                        <a:pt x="7" y="17"/>
                        <a:pt x="7" y="17"/>
                      </a:cubicBezTo>
                      <a:cubicBezTo>
                        <a:pt x="7" y="12"/>
                        <a:pt x="7" y="8"/>
                        <a:pt x="7" y="7"/>
                      </a:cubicBezTo>
                      <a:cubicBezTo>
                        <a:pt x="13" y="7"/>
                        <a:pt x="103" y="7"/>
                        <a:pt x="109" y="7"/>
                      </a:cubicBezTo>
                      <a:close/>
                      <a:moveTo>
                        <a:pt x="109" y="24"/>
                      </a:moveTo>
                      <a:cubicBezTo>
                        <a:pt x="109" y="27"/>
                        <a:pt x="109" y="30"/>
                        <a:pt x="109" y="34"/>
                      </a:cubicBezTo>
                      <a:cubicBezTo>
                        <a:pt x="7" y="34"/>
                        <a:pt x="7" y="34"/>
                        <a:pt x="7" y="34"/>
                      </a:cubicBezTo>
                      <a:cubicBezTo>
                        <a:pt x="7" y="30"/>
                        <a:pt x="7" y="27"/>
                        <a:pt x="7" y="24"/>
                      </a:cubicBezTo>
                      <a:lnTo>
                        <a:pt x="109" y="24"/>
                      </a:lnTo>
                      <a:close/>
                      <a:moveTo>
                        <a:pt x="109" y="41"/>
                      </a:moveTo>
                      <a:cubicBezTo>
                        <a:pt x="109" y="44"/>
                        <a:pt x="109" y="47"/>
                        <a:pt x="109" y="51"/>
                      </a:cubicBezTo>
                      <a:cubicBezTo>
                        <a:pt x="7" y="51"/>
                        <a:pt x="7" y="51"/>
                        <a:pt x="7" y="51"/>
                      </a:cubicBezTo>
                      <a:cubicBezTo>
                        <a:pt x="7" y="47"/>
                        <a:pt x="7" y="44"/>
                        <a:pt x="7" y="41"/>
                      </a:cubicBezTo>
                      <a:lnTo>
                        <a:pt x="109" y="41"/>
                      </a:lnTo>
                      <a:close/>
                      <a:moveTo>
                        <a:pt x="109" y="58"/>
                      </a:moveTo>
                      <a:cubicBezTo>
                        <a:pt x="109" y="61"/>
                        <a:pt x="109" y="64"/>
                        <a:pt x="109" y="68"/>
                      </a:cubicBezTo>
                      <a:cubicBezTo>
                        <a:pt x="7" y="68"/>
                        <a:pt x="7" y="68"/>
                        <a:pt x="7" y="68"/>
                      </a:cubicBezTo>
                      <a:cubicBezTo>
                        <a:pt x="7" y="64"/>
                        <a:pt x="7" y="61"/>
                        <a:pt x="7" y="58"/>
                      </a:cubicBezTo>
                      <a:lnTo>
                        <a:pt x="109" y="58"/>
                      </a:lnTo>
                      <a:close/>
                      <a:moveTo>
                        <a:pt x="109" y="74"/>
                      </a:moveTo>
                      <a:cubicBezTo>
                        <a:pt x="109" y="78"/>
                        <a:pt x="109" y="81"/>
                        <a:pt x="109" y="85"/>
                      </a:cubicBezTo>
                      <a:cubicBezTo>
                        <a:pt x="7" y="85"/>
                        <a:pt x="7" y="85"/>
                        <a:pt x="7" y="85"/>
                      </a:cubicBezTo>
                      <a:cubicBezTo>
                        <a:pt x="7" y="81"/>
                        <a:pt x="7" y="78"/>
                        <a:pt x="7" y="74"/>
                      </a:cubicBezTo>
                      <a:lnTo>
                        <a:pt x="109" y="74"/>
                      </a:lnTo>
                      <a:close/>
                      <a:moveTo>
                        <a:pt x="109" y="91"/>
                      </a:moveTo>
                      <a:cubicBezTo>
                        <a:pt x="109" y="95"/>
                        <a:pt x="109" y="98"/>
                        <a:pt x="109" y="101"/>
                      </a:cubicBezTo>
                      <a:cubicBezTo>
                        <a:pt x="7" y="101"/>
                        <a:pt x="7" y="101"/>
                        <a:pt x="7" y="101"/>
                      </a:cubicBezTo>
                      <a:cubicBezTo>
                        <a:pt x="7" y="98"/>
                        <a:pt x="7" y="95"/>
                        <a:pt x="7" y="91"/>
                      </a:cubicBezTo>
                      <a:lnTo>
                        <a:pt x="109" y="91"/>
                      </a:lnTo>
                      <a:close/>
                      <a:moveTo>
                        <a:pt x="109" y="108"/>
                      </a:moveTo>
                      <a:cubicBezTo>
                        <a:pt x="109" y="112"/>
                        <a:pt x="109" y="115"/>
                        <a:pt x="109" y="118"/>
                      </a:cubicBezTo>
                      <a:cubicBezTo>
                        <a:pt x="7" y="118"/>
                        <a:pt x="7" y="118"/>
                        <a:pt x="7" y="118"/>
                      </a:cubicBezTo>
                      <a:cubicBezTo>
                        <a:pt x="7" y="115"/>
                        <a:pt x="7" y="112"/>
                        <a:pt x="7" y="108"/>
                      </a:cubicBezTo>
                      <a:lnTo>
                        <a:pt x="109" y="108"/>
                      </a:lnTo>
                      <a:close/>
                      <a:moveTo>
                        <a:pt x="109" y="125"/>
                      </a:moveTo>
                      <a:cubicBezTo>
                        <a:pt x="109" y="129"/>
                        <a:pt x="109" y="132"/>
                        <a:pt x="109" y="135"/>
                      </a:cubicBezTo>
                      <a:cubicBezTo>
                        <a:pt x="7" y="135"/>
                        <a:pt x="7" y="135"/>
                        <a:pt x="7" y="135"/>
                      </a:cubicBezTo>
                      <a:cubicBezTo>
                        <a:pt x="7" y="132"/>
                        <a:pt x="7" y="129"/>
                        <a:pt x="7" y="125"/>
                      </a:cubicBezTo>
                      <a:lnTo>
                        <a:pt x="109" y="12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1" name="Freeform 36"/>
                <p:cNvSpPr/>
                <p:nvPr/>
              </p:nvSpPr>
              <p:spPr bwMode="auto">
                <a:xfrm>
                  <a:off x="3300413" y="2862263"/>
                  <a:ext cx="774700" cy="33338"/>
                </a:xfrm>
                <a:custGeom>
                  <a:avLst/>
                  <a:gdLst>
                    <a:gd name="T0" fmla="*/ 0 w 488"/>
                    <a:gd name="T1" fmla="*/ 0 h 21"/>
                    <a:gd name="T2" fmla="*/ 0 w 488"/>
                    <a:gd name="T3" fmla="*/ 21 h 21"/>
                    <a:gd name="T4" fmla="*/ 488 w 488"/>
                    <a:gd name="T5" fmla="*/ 21 h 21"/>
                    <a:gd name="T6" fmla="*/ 488 w 488"/>
                    <a:gd name="T7" fmla="*/ 0 h 21"/>
                    <a:gd name="T8" fmla="*/ 245 w 488"/>
                    <a:gd name="T9" fmla="*/ 0 h 21"/>
                    <a:gd name="T10" fmla="*/ 0 w 488"/>
                    <a:gd name="T11" fmla="*/ 0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88" h="21">
                      <a:moveTo>
                        <a:pt x="0" y="0"/>
                      </a:moveTo>
                      <a:lnTo>
                        <a:pt x="0" y="21"/>
                      </a:lnTo>
                      <a:lnTo>
                        <a:pt x="488" y="21"/>
                      </a:lnTo>
                      <a:lnTo>
                        <a:pt x="488" y="0"/>
                      </a:lnTo>
                      <a:lnTo>
                        <a:pt x="245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72" name="组合 71"/>
              <p:cNvGrpSpPr/>
              <p:nvPr/>
            </p:nvGrpSpPr>
            <p:grpSpPr>
              <a:xfrm>
                <a:off x="3253259" y="3662221"/>
                <a:ext cx="285563" cy="319465"/>
                <a:chOff x="5330826" y="2798763"/>
                <a:chExt cx="1390650" cy="1555750"/>
              </a:xfrm>
            </p:grpSpPr>
            <p:sp>
              <p:nvSpPr>
                <p:cNvPr id="93" name="Freeform 57"/>
                <p:cNvSpPr/>
                <p:nvPr/>
              </p:nvSpPr>
              <p:spPr bwMode="auto">
                <a:xfrm>
                  <a:off x="5614988" y="2798763"/>
                  <a:ext cx="1106488" cy="987425"/>
                </a:xfrm>
                <a:custGeom>
                  <a:avLst/>
                  <a:gdLst>
                    <a:gd name="T0" fmla="*/ 376 w 376"/>
                    <a:gd name="T1" fmla="*/ 0 h 336"/>
                    <a:gd name="T2" fmla="*/ 213 w 376"/>
                    <a:gd name="T3" fmla="*/ 37 h 336"/>
                    <a:gd name="T4" fmla="*/ 202 w 376"/>
                    <a:gd name="T5" fmla="*/ 99 h 336"/>
                    <a:gd name="T6" fmla="*/ 202 w 376"/>
                    <a:gd name="T7" fmla="*/ 40 h 336"/>
                    <a:gd name="T8" fmla="*/ 112 w 376"/>
                    <a:gd name="T9" fmla="*/ 94 h 336"/>
                    <a:gd name="T10" fmla="*/ 111 w 376"/>
                    <a:gd name="T11" fmla="*/ 159 h 336"/>
                    <a:gd name="T12" fmla="*/ 102 w 376"/>
                    <a:gd name="T13" fmla="*/ 101 h 336"/>
                    <a:gd name="T14" fmla="*/ 15 w 376"/>
                    <a:gd name="T15" fmla="*/ 321 h 336"/>
                    <a:gd name="T16" fmla="*/ 291 w 376"/>
                    <a:gd name="T17" fmla="*/ 67 h 336"/>
                    <a:gd name="T18" fmla="*/ 13 w 376"/>
                    <a:gd name="T19" fmla="*/ 332 h 336"/>
                    <a:gd name="T20" fmla="*/ 289 w 376"/>
                    <a:gd name="T21" fmla="*/ 223 h 336"/>
                    <a:gd name="T22" fmla="*/ 189 w 376"/>
                    <a:gd name="T23" fmla="*/ 204 h 336"/>
                    <a:gd name="T24" fmla="*/ 295 w 376"/>
                    <a:gd name="T25" fmla="*/ 214 h 336"/>
                    <a:gd name="T26" fmla="*/ 344 w 376"/>
                    <a:gd name="T27" fmla="*/ 131 h 336"/>
                    <a:gd name="T28" fmla="*/ 255 w 376"/>
                    <a:gd name="T29" fmla="*/ 141 h 336"/>
                    <a:gd name="T30" fmla="*/ 348 w 376"/>
                    <a:gd name="T31" fmla="*/ 119 h 336"/>
                    <a:gd name="T32" fmla="*/ 376 w 376"/>
                    <a:gd name="T33" fmla="*/ 0 h 3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376" h="336">
                      <a:moveTo>
                        <a:pt x="376" y="0"/>
                      </a:moveTo>
                      <a:cubicBezTo>
                        <a:pt x="313" y="5"/>
                        <a:pt x="258" y="16"/>
                        <a:pt x="213" y="37"/>
                      </a:cubicBezTo>
                      <a:cubicBezTo>
                        <a:pt x="202" y="99"/>
                        <a:pt x="202" y="99"/>
                        <a:pt x="202" y="99"/>
                      </a:cubicBezTo>
                      <a:cubicBezTo>
                        <a:pt x="202" y="40"/>
                        <a:pt x="202" y="40"/>
                        <a:pt x="202" y="40"/>
                      </a:cubicBezTo>
                      <a:cubicBezTo>
                        <a:pt x="170" y="53"/>
                        <a:pt x="137" y="70"/>
                        <a:pt x="112" y="94"/>
                      </a:cubicBezTo>
                      <a:cubicBezTo>
                        <a:pt x="111" y="159"/>
                        <a:pt x="111" y="159"/>
                        <a:pt x="111" y="159"/>
                      </a:cubicBezTo>
                      <a:cubicBezTo>
                        <a:pt x="102" y="101"/>
                        <a:pt x="102" y="101"/>
                        <a:pt x="102" y="101"/>
                      </a:cubicBezTo>
                      <a:cubicBezTo>
                        <a:pt x="0" y="171"/>
                        <a:pt x="8" y="276"/>
                        <a:pt x="15" y="321"/>
                      </a:cubicBezTo>
                      <a:cubicBezTo>
                        <a:pt x="75" y="236"/>
                        <a:pt x="191" y="121"/>
                        <a:pt x="291" y="67"/>
                      </a:cubicBezTo>
                      <a:cubicBezTo>
                        <a:pt x="291" y="67"/>
                        <a:pt x="125" y="188"/>
                        <a:pt x="13" y="332"/>
                      </a:cubicBezTo>
                      <a:cubicBezTo>
                        <a:pt x="150" y="336"/>
                        <a:pt x="236" y="286"/>
                        <a:pt x="289" y="223"/>
                      </a:cubicBezTo>
                      <a:cubicBezTo>
                        <a:pt x="189" y="204"/>
                        <a:pt x="189" y="204"/>
                        <a:pt x="189" y="204"/>
                      </a:cubicBezTo>
                      <a:cubicBezTo>
                        <a:pt x="295" y="214"/>
                        <a:pt x="295" y="214"/>
                        <a:pt x="295" y="214"/>
                      </a:cubicBezTo>
                      <a:cubicBezTo>
                        <a:pt x="317" y="189"/>
                        <a:pt x="335" y="154"/>
                        <a:pt x="344" y="131"/>
                      </a:cubicBezTo>
                      <a:cubicBezTo>
                        <a:pt x="255" y="141"/>
                        <a:pt x="255" y="141"/>
                        <a:pt x="255" y="141"/>
                      </a:cubicBezTo>
                      <a:cubicBezTo>
                        <a:pt x="348" y="119"/>
                        <a:pt x="348" y="119"/>
                        <a:pt x="348" y="119"/>
                      </a:cubicBezTo>
                      <a:cubicBezTo>
                        <a:pt x="372" y="64"/>
                        <a:pt x="376" y="0"/>
                        <a:pt x="376" y="0"/>
                      </a:cubicBezTo>
                      <a:close/>
                    </a:path>
                  </a:pathLst>
                </a:custGeom>
                <a:solidFill>
                  <a:srgbClr val="23A3D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4" name="Freeform 58"/>
                <p:cNvSpPr/>
                <p:nvPr/>
              </p:nvSpPr>
              <p:spPr bwMode="auto">
                <a:xfrm>
                  <a:off x="5330826" y="3706813"/>
                  <a:ext cx="422275" cy="547688"/>
                </a:xfrm>
                <a:custGeom>
                  <a:avLst/>
                  <a:gdLst>
                    <a:gd name="T0" fmla="*/ 129 w 144"/>
                    <a:gd name="T1" fmla="*/ 0 h 187"/>
                    <a:gd name="T2" fmla="*/ 0 w 144"/>
                    <a:gd name="T3" fmla="*/ 187 h 187"/>
                    <a:gd name="T4" fmla="*/ 144 w 144"/>
                    <a:gd name="T5" fmla="*/ 7 h 187"/>
                    <a:gd name="T6" fmla="*/ 128 w 144"/>
                    <a:gd name="T7" fmla="*/ 5 h 187"/>
                    <a:gd name="T8" fmla="*/ 129 w 144"/>
                    <a:gd name="T9" fmla="*/ 0 h 1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44" h="187">
                      <a:moveTo>
                        <a:pt x="129" y="0"/>
                      </a:moveTo>
                      <a:cubicBezTo>
                        <a:pt x="48" y="99"/>
                        <a:pt x="0" y="187"/>
                        <a:pt x="0" y="187"/>
                      </a:cubicBezTo>
                      <a:cubicBezTo>
                        <a:pt x="45" y="121"/>
                        <a:pt x="95" y="60"/>
                        <a:pt x="144" y="7"/>
                      </a:cubicBezTo>
                      <a:cubicBezTo>
                        <a:pt x="139" y="6"/>
                        <a:pt x="133" y="6"/>
                        <a:pt x="128" y="5"/>
                      </a:cubicBezTo>
                      <a:cubicBezTo>
                        <a:pt x="128" y="5"/>
                        <a:pt x="128" y="3"/>
                        <a:pt x="129" y="0"/>
                      </a:cubicBezTo>
                      <a:close/>
                    </a:path>
                  </a:pathLst>
                </a:custGeom>
                <a:solidFill>
                  <a:srgbClr val="23A3D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5" name="Freeform 59"/>
                <p:cNvSpPr/>
                <p:nvPr/>
              </p:nvSpPr>
              <p:spPr bwMode="auto">
                <a:xfrm>
                  <a:off x="5330826" y="4143375"/>
                  <a:ext cx="1271588" cy="211138"/>
                </a:xfrm>
                <a:custGeom>
                  <a:avLst/>
                  <a:gdLst>
                    <a:gd name="T0" fmla="*/ 206 w 433"/>
                    <a:gd name="T1" fmla="*/ 45 h 72"/>
                    <a:gd name="T2" fmla="*/ 107 w 433"/>
                    <a:gd name="T3" fmla="*/ 20 h 72"/>
                    <a:gd name="T4" fmla="*/ 107 w 433"/>
                    <a:gd name="T5" fmla="*/ 20 h 72"/>
                    <a:gd name="T6" fmla="*/ 4 w 433"/>
                    <a:gd name="T7" fmla="*/ 51 h 72"/>
                    <a:gd name="T8" fmla="*/ 4 w 433"/>
                    <a:gd name="T9" fmla="*/ 51 h 72"/>
                    <a:gd name="T10" fmla="*/ 107 w 433"/>
                    <a:gd name="T11" fmla="*/ 0 h 72"/>
                    <a:gd name="T12" fmla="*/ 107 w 433"/>
                    <a:gd name="T13" fmla="*/ 0 h 72"/>
                    <a:gd name="T14" fmla="*/ 215 w 433"/>
                    <a:gd name="T15" fmla="*/ 27 h 72"/>
                    <a:gd name="T16" fmla="*/ 215 w 433"/>
                    <a:gd name="T17" fmla="*/ 27 h 72"/>
                    <a:gd name="T18" fmla="*/ 316 w 433"/>
                    <a:gd name="T19" fmla="*/ 52 h 72"/>
                    <a:gd name="T20" fmla="*/ 316 w 433"/>
                    <a:gd name="T21" fmla="*/ 52 h 72"/>
                    <a:gd name="T22" fmla="*/ 413 w 433"/>
                    <a:gd name="T23" fmla="*/ 12 h 72"/>
                    <a:gd name="T24" fmla="*/ 413 w 433"/>
                    <a:gd name="T25" fmla="*/ 12 h 72"/>
                    <a:gd name="T26" fmla="*/ 413 w 433"/>
                    <a:gd name="T27" fmla="*/ 12 h 72"/>
                    <a:gd name="T28" fmla="*/ 413 w 433"/>
                    <a:gd name="T29" fmla="*/ 12 h 72"/>
                    <a:gd name="T30" fmla="*/ 428 w 433"/>
                    <a:gd name="T31" fmla="*/ 10 h 72"/>
                    <a:gd name="T32" fmla="*/ 428 w 433"/>
                    <a:gd name="T33" fmla="*/ 10 h 72"/>
                    <a:gd name="T34" fmla="*/ 430 w 433"/>
                    <a:gd name="T35" fmla="*/ 24 h 72"/>
                    <a:gd name="T36" fmla="*/ 430 w 433"/>
                    <a:gd name="T37" fmla="*/ 24 h 72"/>
                    <a:gd name="T38" fmla="*/ 316 w 433"/>
                    <a:gd name="T39" fmla="*/ 72 h 72"/>
                    <a:gd name="T40" fmla="*/ 316 w 433"/>
                    <a:gd name="T41" fmla="*/ 72 h 72"/>
                    <a:gd name="T42" fmla="*/ 206 w 433"/>
                    <a:gd name="T43" fmla="*/ 45 h 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433" h="72">
                      <a:moveTo>
                        <a:pt x="206" y="45"/>
                      </a:moveTo>
                      <a:cubicBezTo>
                        <a:pt x="167" y="26"/>
                        <a:pt x="134" y="20"/>
                        <a:pt x="107" y="20"/>
                      </a:cubicBezTo>
                      <a:cubicBezTo>
                        <a:pt x="107" y="20"/>
                        <a:pt x="107" y="20"/>
                        <a:pt x="107" y="20"/>
                      </a:cubicBezTo>
                      <a:cubicBezTo>
                        <a:pt x="51" y="20"/>
                        <a:pt x="8" y="55"/>
                        <a:pt x="4" y="51"/>
                      </a:cubicBezTo>
                      <a:cubicBezTo>
                        <a:pt x="4" y="51"/>
                        <a:pt x="4" y="51"/>
                        <a:pt x="4" y="51"/>
                      </a:cubicBezTo>
                      <a:cubicBezTo>
                        <a:pt x="0" y="47"/>
                        <a:pt x="39" y="0"/>
                        <a:pt x="107" y="0"/>
                      </a:cubicBezTo>
                      <a:cubicBezTo>
                        <a:pt x="107" y="0"/>
                        <a:pt x="107" y="0"/>
                        <a:pt x="107" y="0"/>
                      </a:cubicBezTo>
                      <a:cubicBezTo>
                        <a:pt x="137" y="0"/>
                        <a:pt x="173" y="7"/>
                        <a:pt x="215" y="27"/>
                      </a:cubicBezTo>
                      <a:cubicBezTo>
                        <a:pt x="215" y="27"/>
                        <a:pt x="215" y="27"/>
                        <a:pt x="215" y="27"/>
                      </a:cubicBezTo>
                      <a:cubicBezTo>
                        <a:pt x="255" y="46"/>
                        <a:pt x="289" y="52"/>
                        <a:pt x="316" y="52"/>
                      </a:cubicBezTo>
                      <a:cubicBezTo>
                        <a:pt x="316" y="52"/>
                        <a:pt x="316" y="52"/>
                        <a:pt x="316" y="52"/>
                      </a:cubicBezTo>
                      <a:cubicBezTo>
                        <a:pt x="380" y="52"/>
                        <a:pt x="410" y="16"/>
                        <a:pt x="413" y="12"/>
                      </a:cubicBezTo>
                      <a:cubicBezTo>
                        <a:pt x="413" y="12"/>
                        <a:pt x="413" y="12"/>
                        <a:pt x="413" y="12"/>
                      </a:cubicBezTo>
                      <a:cubicBezTo>
                        <a:pt x="413" y="12"/>
                        <a:pt x="413" y="12"/>
                        <a:pt x="413" y="12"/>
                      </a:cubicBezTo>
                      <a:cubicBezTo>
                        <a:pt x="413" y="12"/>
                        <a:pt x="413" y="12"/>
                        <a:pt x="413" y="12"/>
                      </a:cubicBezTo>
                      <a:cubicBezTo>
                        <a:pt x="417" y="8"/>
                        <a:pt x="423" y="7"/>
                        <a:pt x="428" y="10"/>
                      </a:cubicBezTo>
                      <a:cubicBezTo>
                        <a:pt x="428" y="10"/>
                        <a:pt x="428" y="10"/>
                        <a:pt x="428" y="10"/>
                      </a:cubicBezTo>
                      <a:cubicBezTo>
                        <a:pt x="432" y="14"/>
                        <a:pt x="433" y="20"/>
                        <a:pt x="430" y="24"/>
                      </a:cubicBezTo>
                      <a:cubicBezTo>
                        <a:pt x="430" y="24"/>
                        <a:pt x="430" y="24"/>
                        <a:pt x="430" y="24"/>
                      </a:cubicBezTo>
                      <a:cubicBezTo>
                        <a:pt x="429" y="26"/>
                        <a:pt x="393" y="72"/>
                        <a:pt x="316" y="72"/>
                      </a:cubicBezTo>
                      <a:cubicBezTo>
                        <a:pt x="316" y="72"/>
                        <a:pt x="316" y="72"/>
                        <a:pt x="316" y="72"/>
                      </a:cubicBezTo>
                      <a:cubicBezTo>
                        <a:pt x="286" y="72"/>
                        <a:pt x="249" y="65"/>
                        <a:pt x="206" y="45"/>
                      </a:cubicBezTo>
                      <a:close/>
                    </a:path>
                  </a:pathLst>
                </a:custGeom>
                <a:solidFill>
                  <a:srgbClr val="3B44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73" name="组合 72"/>
              <p:cNvGrpSpPr/>
              <p:nvPr/>
            </p:nvGrpSpPr>
            <p:grpSpPr>
              <a:xfrm>
                <a:off x="2826939" y="1277859"/>
                <a:ext cx="328974" cy="328634"/>
                <a:chOff x="7885113" y="400050"/>
                <a:chExt cx="1539876" cy="1538288"/>
              </a:xfrm>
            </p:grpSpPr>
            <p:sp>
              <p:nvSpPr>
                <p:cNvPr id="90" name="Freeform 36"/>
                <p:cNvSpPr/>
                <p:nvPr/>
              </p:nvSpPr>
              <p:spPr bwMode="auto">
                <a:xfrm>
                  <a:off x="8434388" y="949325"/>
                  <a:ext cx="441325" cy="439738"/>
                </a:xfrm>
                <a:custGeom>
                  <a:avLst/>
                  <a:gdLst>
                    <a:gd name="T0" fmla="*/ 10 w 150"/>
                    <a:gd name="T1" fmla="*/ 103 h 150"/>
                    <a:gd name="T2" fmla="*/ 103 w 150"/>
                    <a:gd name="T3" fmla="*/ 10 h 150"/>
                    <a:gd name="T4" fmla="*/ 140 w 150"/>
                    <a:gd name="T5" fmla="*/ 10 h 150"/>
                    <a:gd name="T6" fmla="*/ 140 w 150"/>
                    <a:gd name="T7" fmla="*/ 10 h 150"/>
                    <a:gd name="T8" fmla="*/ 140 w 150"/>
                    <a:gd name="T9" fmla="*/ 47 h 150"/>
                    <a:gd name="T10" fmla="*/ 140 w 150"/>
                    <a:gd name="T11" fmla="*/ 47 h 150"/>
                    <a:gd name="T12" fmla="*/ 47 w 150"/>
                    <a:gd name="T13" fmla="*/ 140 h 150"/>
                    <a:gd name="T14" fmla="*/ 10 w 150"/>
                    <a:gd name="T15" fmla="*/ 140 h 150"/>
                    <a:gd name="T16" fmla="*/ 10 w 150"/>
                    <a:gd name="T17" fmla="*/ 140 h 150"/>
                    <a:gd name="T18" fmla="*/ 10 w 150"/>
                    <a:gd name="T19" fmla="*/ 103 h 1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50" h="150">
                      <a:moveTo>
                        <a:pt x="10" y="103"/>
                      </a:moveTo>
                      <a:cubicBezTo>
                        <a:pt x="103" y="10"/>
                        <a:pt x="103" y="10"/>
                        <a:pt x="103" y="10"/>
                      </a:cubicBezTo>
                      <a:cubicBezTo>
                        <a:pt x="113" y="0"/>
                        <a:pt x="129" y="0"/>
                        <a:pt x="140" y="10"/>
                      </a:cubicBezTo>
                      <a:cubicBezTo>
                        <a:pt x="140" y="10"/>
                        <a:pt x="140" y="10"/>
                        <a:pt x="140" y="10"/>
                      </a:cubicBezTo>
                      <a:cubicBezTo>
                        <a:pt x="150" y="21"/>
                        <a:pt x="150" y="37"/>
                        <a:pt x="140" y="47"/>
                      </a:cubicBezTo>
                      <a:cubicBezTo>
                        <a:pt x="140" y="47"/>
                        <a:pt x="140" y="47"/>
                        <a:pt x="140" y="47"/>
                      </a:cubicBezTo>
                      <a:cubicBezTo>
                        <a:pt x="47" y="140"/>
                        <a:pt x="47" y="140"/>
                        <a:pt x="47" y="140"/>
                      </a:cubicBezTo>
                      <a:cubicBezTo>
                        <a:pt x="37" y="150"/>
                        <a:pt x="21" y="150"/>
                        <a:pt x="10" y="140"/>
                      </a:cubicBezTo>
                      <a:cubicBezTo>
                        <a:pt x="10" y="140"/>
                        <a:pt x="10" y="140"/>
                        <a:pt x="10" y="140"/>
                      </a:cubicBezTo>
                      <a:cubicBezTo>
                        <a:pt x="0" y="129"/>
                        <a:pt x="0" y="113"/>
                        <a:pt x="10" y="103"/>
                      </a:cubicBezTo>
                      <a:close/>
                    </a:path>
                  </a:pathLst>
                </a:custGeom>
                <a:solidFill>
                  <a:srgbClr val="A6C84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1" name="Freeform 37"/>
                <p:cNvSpPr/>
                <p:nvPr/>
              </p:nvSpPr>
              <p:spPr bwMode="auto">
                <a:xfrm>
                  <a:off x="8540751" y="400050"/>
                  <a:ext cx="884238" cy="884238"/>
                </a:xfrm>
                <a:custGeom>
                  <a:avLst/>
                  <a:gdLst>
                    <a:gd name="T0" fmla="*/ 19 w 301"/>
                    <a:gd name="T1" fmla="*/ 232 h 301"/>
                    <a:gd name="T2" fmla="*/ 53 w 301"/>
                    <a:gd name="T3" fmla="*/ 198 h 301"/>
                    <a:gd name="T4" fmla="*/ 71 w 301"/>
                    <a:gd name="T5" fmla="*/ 140 h 301"/>
                    <a:gd name="T6" fmla="*/ 138 w 301"/>
                    <a:gd name="T7" fmla="*/ 72 h 301"/>
                    <a:gd name="T8" fmla="*/ 229 w 301"/>
                    <a:gd name="T9" fmla="*/ 72 h 301"/>
                    <a:gd name="T10" fmla="*/ 229 w 301"/>
                    <a:gd name="T11" fmla="*/ 162 h 301"/>
                    <a:gd name="T12" fmla="*/ 161 w 301"/>
                    <a:gd name="T13" fmla="*/ 230 h 301"/>
                    <a:gd name="T14" fmla="*/ 161 w 301"/>
                    <a:gd name="T15" fmla="*/ 230 h 301"/>
                    <a:gd name="T16" fmla="*/ 103 w 301"/>
                    <a:gd name="T17" fmla="*/ 247 h 301"/>
                    <a:gd name="T18" fmla="*/ 69 w 301"/>
                    <a:gd name="T19" fmla="*/ 281 h 301"/>
                    <a:gd name="T20" fmla="*/ 192 w 301"/>
                    <a:gd name="T21" fmla="*/ 261 h 301"/>
                    <a:gd name="T22" fmla="*/ 192 w 301"/>
                    <a:gd name="T23" fmla="*/ 261 h 301"/>
                    <a:gd name="T24" fmla="*/ 259 w 301"/>
                    <a:gd name="T25" fmla="*/ 193 h 301"/>
                    <a:gd name="T26" fmla="*/ 259 w 301"/>
                    <a:gd name="T27" fmla="*/ 41 h 301"/>
                    <a:gd name="T28" fmla="*/ 108 w 301"/>
                    <a:gd name="T29" fmla="*/ 41 h 301"/>
                    <a:gd name="T30" fmla="*/ 40 w 301"/>
                    <a:gd name="T31" fmla="*/ 109 h 301"/>
                    <a:gd name="T32" fmla="*/ 19 w 301"/>
                    <a:gd name="T33" fmla="*/ 232 h 3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301" h="301">
                      <a:moveTo>
                        <a:pt x="19" y="232"/>
                      </a:moveTo>
                      <a:cubicBezTo>
                        <a:pt x="53" y="198"/>
                        <a:pt x="53" y="198"/>
                        <a:pt x="53" y="198"/>
                      </a:cubicBezTo>
                      <a:cubicBezTo>
                        <a:pt x="49" y="178"/>
                        <a:pt x="55" y="156"/>
                        <a:pt x="71" y="140"/>
                      </a:cubicBezTo>
                      <a:cubicBezTo>
                        <a:pt x="138" y="72"/>
                        <a:pt x="138" y="72"/>
                        <a:pt x="138" y="72"/>
                      </a:cubicBezTo>
                      <a:cubicBezTo>
                        <a:pt x="163" y="47"/>
                        <a:pt x="204" y="47"/>
                        <a:pt x="229" y="72"/>
                      </a:cubicBezTo>
                      <a:cubicBezTo>
                        <a:pt x="254" y="97"/>
                        <a:pt x="254" y="138"/>
                        <a:pt x="229" y="162"/>
                      </a:cubicBezTo>
                      <a:cubicBezTo>
                        <a:pt x="161" y="230"/>
                        <a:pt x="161" y="230"/>
                        <a:pt x="161" y="230"/>
                      </a:cubicBezTo>
                      <a:cubicBezTo>
                        <a:pt x="161" y="230"/>
                        <a:pt x="161" y="230"/>
                        <a:pt x="161" y="230"/>
                      </a:cubicBezTo>
                      <a:cubicBezTo>
                        <a:pt x="145" y="246"/>
                        <a:pt x="123" y="252"/>
                        <a:pt x="103" y="247"/>
                      </a:cubicBezTo>
                      <a:cubicBezTo>
                        <a:pt x="69" y="281"/>
                        <a:pt x="69" y="281"/>
                        <a:pt x="69" y="281"/>
                      </a:cubicBezTo>
                      <a:cubicBezTo>
                        <a:pt x="109" y="301"/>
                        <a:pt x="158" y="294"/>
                        <a:pt x="192" y="261"/>
                      </a:cubicBezTo>
                      <a:cubicBezTo>
                        <a:pt x="192" y="261"/>
                        <a:pt x="192" y="261"/>
                        <a:pt x="192" y="261"/>
                      </a:cubicBezTo>
                      <a:cubicBezTo>
                        <a:pt x="259" y="193"/>
                        <a:pt x="259" y="193"/>
                        <a:pt x="259" y="193"/>
                      </a:cubicBezTo>
                      <a:cubicBezTo>
                        <a:pt x="301" y="151"/>
                        <a:pt x="301" y="83"/>
                        <a:pt x="259" y="41"/>
                      </a:cubicBezTo>
                      <a:cubicBezTo>
                        <a:pt x="217" y="0"/>
                        <a:pt x="150" y="0"/>
                        <a:pt x="108" y="41"/>
                      </a:cubicBezTo>
                      <a:cubicBezTo>
                        <a:pt x="40" y="109"/>
                        <a:pt x="40" y="109"/>
                        <a:pt x="40" y="109"/>
                      </a:cubicBezTo>
                      <a:cubicBezTo>
                        <a:pt x="7" y="142"/>
                        <a:pt x="0" y="192"/>
                        <a:pt x="19" y="232"/>
                      </a:cubicBezTo>
                      <a:close/>
                    </a:path>
                  </a:pathLst>
                </a:custGeom>
                <a:solidFill>
                  <a:srgbClr val="23A3D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2" name="Freeform 38"/>
                <p:cNvSpPr/>
                <p:nvPr/>
              </p:nvSpPr>
              <p:spPr bwMode="auto">
                <a:xfrm>
                  <a:off x="7885113" y="1055688"/>
                  <a:ext cx="884238" cy="882650"/>
                </a:xfrm>
                <a:custGeom>
                  <a:avLst/>
                  <a:gdLst>
                    <a:gd name="T0" fmla="*/ 261 w 301"/>
                    <a:gd name="T1" fmla="*/ 192 h 301"/>
                    <a:gd name="T2" fmla="*/ 281 w 301"/>
                    <a:gd name="T3" fmla="*/ 69 h 301"/>
                    <a:gd name="T4" fmla="*/ 247 w 301"/>
                    <a:gd name="T5" fmla="*/ 103 h 301"/>
                    <a:gd name="T6" fmla="*/ 230 w 301"/>
                    <a:gd name="T7" fmla="*/ 161 h 301"/>
                    <a:gd name="T8" fmla="*/ 162 w 301"/>
                    <a:gd name="T9" fmla="*/ 229 h 301"/>
                    <a:gd name="T10" fmla="*/ 162 w 301"/>
                    <a:gd name="T11" fmla="*/ 229 h 301"/>
                    <a:gd name="T12" fmla="*/ 72 w 301"/>
                    <a:gd name="T13" fmla="*/ 229 h 301"/>
                    <a:gd name="T14" fmla="*/ 72 w 301"/>
                    <a:gd name="T15" fmla="*/ 138 h 301"/>
                    <a:gd name="T16" fmla="*/ 140 w 301"/>
                    <a:gd name="T17" fmla="*/ 71 h 301"/>
                    <a:gd name="T18" fmla="*/ 198 w 301"/>
                    <a:gd name="T19" fmla="*/ 54 h 301"/>
                    <a:gd name="T20" fmla="*/ 232 w 301"/>
                    <a:gd name="T21" fmla="*/ 19 h 301"/>
                    <a:gd name="T22" fmla="*/ 109 w 301"/>
                    <a:gd name="T23" fmla="*/ 40 h 301"/>
                    <a:gd name="T24" fmla="*/ 41 w 301"/>
                    <a:gd name="T25" fmla="*/ 108 h 301"/>
                    <a:gd name="T26" fmla="*/ 41 w 301"/>
                    <a:gd name="T27" fmla="*/ 259 h 301"/>
                    <a:gd name="T28" fmla="*/ 193 w 301"/>
                    <a:gd name="T29" fmla="*/ 259 h 301"/>
                    <a:gd name="T30" fmla="*/ 193 w 301"/>
                    <a:gd name="T31" fmla="*/ 259 h 301"/>
                    <a:gd name="T32" fmla="*/ 261 w 301"/>
                    <a:gd name="T33" fmla="*/ 192 h 3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301" h="301">
                      <a:moveTo>
                        <a:pt x="261" y="192"/>
                      </a:moveTo>
                      <a:cubicBezTo>
                        <a:pt x="294" y="158"/>
                        <a:pt x="301" y="109"/>
                        <a:pt x="281" y="69"/>
                      </a:cubicBezTo>
                      <a:cubicBezTo>
                        <a:pt x="247" y="103"/>
                        <a:pt x="247" y="103"/>
                        <a:pt x="247" y="103"/>
                      </a:cubicBezTo>
                      <a:cubicBezTo>
                        <a:pt x="252" y="123"/>
                        <a:pt x="246" y="145"/>
                        <a:pt x="230" y="161"/>
                      </a:cubicBezTo>
                      <a:cubicBezTo>
                        <a:pt x="162" y="229"/>
                        <a:pt x="162" y="229"/>
                        <a:pt x="162" y="229"/>
                      </a:cubicBezTo>
                      <a:cubicBezTo>
                        <a:pt x="162" y="229"/>
                        <a:pt x="162" y="229"/>
                        <a:pt x="162" y="229"/>
                      </a:cubicBezTo>
                      <a:cubicBezTo>
                        <a:pt x="137" y="254"/>
                        <a:pt x="97" y="254"/>
                        <a:pt x="72" y="229"/>
                      </a:cubicBezTo>
                      <a:cubicBezTo>
                        <a:pt x="47" y="204"/>
                        <a:pt x="47" y="163"/>
                        <a:pt x="72" y="138"/>
                      </a:cubicBezTo>
                      <a:cubicBezTo>
                        <a:pt x="140" y="71"/>
                        <a:pt x="140" y="71"/>
                        <a:pt x="140" y="71"/>
                      </a:cubicBezTo>
                      <a:cubicBezTo>
                        <a:pt x="156" y="55"/>
                        <a:pt x="178" y="49"/>
                        <a:pt x="198" y="54"/>
                      </a:cubicBezTo>
                      <a:cubicBezTo>
                        <a:pt x="232" y="19"/>
                        <a:pt x="232" y="19"/>
                        <a:pt x="232" y="19"/>
                      </a:cubicBezTo>
                      <a:cubicBezTo>
                        <a:pt x="192" y="0"/>
                        <a:pt x="142" y="7"/>
                        <a:pt x="109" y="40"/>
                      </a:cubicBezTo>
                      <a:cubicBezTo>
                        <a:pt x="41" y="108"/>
                        <a:pt x="41" y="108"/>
                        <a:pt x="41" y="108"/>
                      </a:cubicBezTo>
                      <a:cubicBezTo>
                        <a:pt x="0" y="150"/>
                        <a:pt x="0" y="218"/>
                        <a:pt x="41" y="259"/>
                      </a:cubicBezTo>
                      <a:cubicBezTo>
                        <a:pt x="83" y="301"/>
                        <a:pt x="151" y="301"/>
                        <a:pt x="193" y="259"/>
                      </a:cubicBezTo>
                      <a:cubicBezTo>
                        <a:pt x="193" y="259"/>
                        <a:pt x="193" y="259"/>
                        <a:pt x="193" y="259"/>
                      </a:cubicBezTo>
                      <a:lnTo>
                        <a:pt x="261" y="192"/>
                      </a:lnTo>
                      <a:close/>
                    </a:path>
                  </a:pathLst>
                </a:custGeom>
                <a:solidFill>
                  <a:srgbClr val="3B44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74" name="组合 73"/>
              <p:cNvGrpSpPr/>
              <p:nvPr/>
            </p:nvGrpSpPr>
            <p:grpSpPr>
              <a:xfrm>
                <a:off x="3246175" y="2071187"/>
                <a:ext cx="307553" cy="280781"/>
                <a:chOff x="550862" y="596106"/>
                <a:chExt cx="1495425" cy="1365250"/>
              </a:xfrm>
            </p:grpSpPr>
            <p:sp>
              <p:nvSpPr>
                <p:cNvPr id="87" name="Freeform 6"/>
                <p:cNvSpPr>
                  <a:spLocks noEditPoints="1"/>
                </p:cNvSpPr>
                <p:nvPr/>
              </p:nvSpPr>
              <p:spPr bwMode="auto">
                <a:xfrm>
                  <a:off x="550862" y="1583531"/>
                  <a:ext cx="1495425" cy="377825"/>
                </a:xfrm>
                <a:custGeom>
                  <a:avLst/>
                  <a:gdLst>
                    <a:gd name="T0" fmla="*/ 555 w 557"/>
                    <a:gd name="T1" fmla="*/ 113 h 141"/>
                    <a:gd name="T2" fmla="*/ 554 w 557"/>
                    <a:gd name="T3" fmla="*/ 109 h 141"/>
                    <a:gd name="T4" fmla="*/ 513 w 557"/>
                    <a:gd name="T5" fmla="*/ 23 h 141"/>
                    <a:gd name="T6" fmla="*/ 490 w 557"/>
                    <a:gd name="T7" fmla="*/ 0 h 141"/>
                    <a:gd name="T8" fmla="*/ 69 w 557"/>
                    <a:gd name="T9" fmla="*/ 0 h 141"/>
                    <a:gd name="T10" fmla="*/ 46 w 557"/>
                    <a:gd name="T11" fmla="*/ 23 h 141"/>
                    <a:gd name="T12" fmla="*/ 4 w 557"/>
                    <a:gd name="T13" fmla="*/ 109 h 141"/>
                    <a:gd name="T14" fmla="*/ 0 w 557"/>
                    <a:gd name="T15" fmla="*/ 121 h 141"/>
                    <a:gd name="T16" fmla="*/ 22 w 557"/>
                    <a:gd name="T17" fmla="*/ 141 h 141"/>
                    <a:gd name="T18" fmla="*/ 535 w 557"/>
                    <a:gd name="T19" fmla="*/ 141 h 141"/>
                    <a:gd name="T20" fmla="*/ 557 w 557"/>
                    <a:gd name="T21" fmla="*/ 121 h 141"/>
                    <a:gd name="T22" fmla="*/ 555 w 557"/>
                    <a:gd name="T23" fmla="*/ 113 h 141"/>
                    <a:gd name="T24" fmla="*/ 327 w 557"/>
                    <a:gd name="T25" fmla="*/ 128 h 141"/>
                    <a:gd name="T26" fmla="*/ 230 w 557"/>
                    <a:gd name="T27" fmla="*/ 128 h 141"/>
                    <a:gd name="T28" fmla="*/ 225 w 557"/>
                    <a:gd name="T29" fmla="*/ 123 h 141"/>
                    <a:gd name="T30" fmla="*/ 230 w 557"/>
                    <a:gd name="T31" fmla="*/ 118 h 141"/>
                    <a:gd name="T32" fmla="*/ 327 w 557"/>
                    <a:gd name="T33" fmla="*/ 118 h 141"/>
                    <a:gd name="T34" fmla="*/ 332 w 557"/>
                    <a:gd name="T35" fmla="*/ 123 h 141"/>
                    <a:gd name="T36" fmla="*/ 327 w 557"/>
                    <a:gd name="T37" fmla="*/ 128 h 1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557" h="141">
                      <a:moveTo>
                        <a:pt x="555" y="113"/>
                      </a:moveTo>
                      <a:cubicBezTo>
                        <a:pt x="555" y="112"/>
                        <a:pt x="555" y="111"/>
                        <a:pt x="554" y="109"/>
                      </a:cubicBezTo>
                      <a:cubicBezTo>
                        <a:pt x="513" y="23"/>
                        <a:pt x="513" y="23"/>
                        <a:pt x="513" y="23"/>
                      </a:cubicBezTo>
                      <a:cubicBezTo>
                        <a:pt x="506" y="9"/>
                        <a:pt x="503" y="0"/>
                        <a:pt x="490" y="0"/>
                      </a:cubicBezTo>
                      <a:cubicBezTo>
                        <a:pt x="69" y="0"/>
                        <a:pt x="69" y="0"/>
                        <a:pt x="69" y="0"/>
                      </a:cubicBezTo>
                      <a:cubicBezTo>
                        <a:pt x="56" y="0"/>
                        <a:pt x="52" y="10"/>
                        <a:pt x="46" y="23"/>
                      </a:cubicBezTo>
                      <a:cubicBezTo>
                        <a:pt x="4" y="109"/>
                        <a:pt x="4" y="109"/>
                        <a:pt x="4" y="109"/>
                      </a:cubicBezTo>
                      <a:cubicBezTo>
                        <a:pt x="1" y="112"/>
                        <a:pt x="0" y="116"/>
                        <a:pt x="0" y="121"/>
                      </a:cubicBezTo>
                      <a:cubicBezTo>
                        <a:pt x="0" y="132"/>
                        <a:pt x="10" y="141"/>
                        <a:pt x="22" y="141"/>
                      </a:cubicBezTo>
                      <a:cubicBezTo>
                        <a:pt x="535" y="141"/>
                        <a:pt x="535" y="141"/>
                        <a:pt x="535" y="141"/>
                      </a:cubicBezTo>
                      <a:cubicBezTo>
                        <a:pt x="547" y="141"/>
                        <a:pt x="557" y="132"/>
                        <a:pt x="557" y="121"/>
                      </a:cubicBezTo>
                      <a:cubicBezTo>
                        <a:pt x="557" y="118"/>
                        <a:pt x="556" y="115"/>
                        <a:pt x="555" y="113"/>
                      </a:cubicBezTo>
                      <a:close/>
                      <a:moveTo>
                        <a:pt x="327" y="128"/>
                      </a:moveTo>
                      <a:cubicBezTo>
                        <a:pt x="230" y="128"/>
                        <a:pt x="230" y="128"/>
                        <a:pt x="230" y="128"/>
                      </a:cubicBezTo>
                      <a:cubicBezTo>
                        <a:pt x="227" y="128"/>
                        <a:pt x="225" y="126"/>
                        <a:pt x="225" y="123"/>
                      </a:cubicBezTo>
                      <a:cubicBezTo>
                        <a:pt x="225" y="120"/>
                        <a:pt x="227" y="118"/>
                        <a:pt x="230" y="118"/>
                      </a:cubicBezTo>
                      <a:cubicBezTo>
                        <a:pt x="327" y="118"/>
                        <a:pt x="327" y="118"/>
                        <a:pt x="327" y="118"/>
                      </a:cubicBezTo>
                      <a:cubicBezTo>
                        <a:pt x="329" y="118"/>
                        <a:pt x="332" y="120"/>
                        <a:pt x="332" y="123"/>
                      </a:cubicBezTo>
                      <a:cubicBezTo>
                        <a:pt x="332" y="126"/>
                        <a:pt x="329" y="128"/>
                        <a:pt x="327" y="128"/>
                      </a:cubicBezTo>
                      <a:close/>
                    </a:path>
                  </a:pathLst>
                </a:custGeom>
                <a:solidFill>
                  <a:srgbClr val="3B44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8" name="Freeform 7"/>
                <p:cNvSpPr>
                  <a:spLocks noEditPoints="1"/>
                </p:cNvSpPr>
                <p:nvPr/>
              </p:nvSpPr>
              <p:spPr bwMode="auto">
                <a:xfrm>
                  <a:off x="1063625" y="842169"/>
                  <a:ext cx="496888" cy="446088"/>
                </a:xfrm>
                <a:custGeom>
                  <a:avLst/>
                  <a:gdLst>
                    <a:gd name="T0" fmla="*/ 161 w 185"/>
                    <a:gd name="T1" fmla="*/ 97 h 166"/>
                    <a:gd name="T2" fmla="*/ 47 w 185"/>
                    <a:gd name="T3" fmla="*/ 166 h 166"/>
                    <a:gd name="T4" fmla="*/ 2 w 185"/>
                    <a:gd name="T5" fmla="*/ 111 h 166"/>
                    <a:gd name="T6" fmla="*/ 116 w 185"/>
                    <a:gd name="T7" fmla="*/ 0 h 166"/>
                    <a:gd name="T8" fmla="*/ 146 w 185"/>
                    <a:gd name="T9" fmla="*/ 20 h 166"/>
                    <a:gd name="T10" fmla="*/ 44 w 185"/>
                    <a:gd name="T11" fmla="*/ 98 h 166"/>
                    <a:gd name="T12" fmla="*/ 44 w 185"/>
                    <a:gd name="T13" fmla="*/ 108 h 166"/>
                    <a:gd name="T14" fmla="*/ 70 w 185"/>
                    <a:gd name="T15" fmla="*/ 129 h 166"/>
                    <a:gd name="T16" fmla="*/ 157 w 185"/>
                    <a:gd name="T17" fmla="*/ 81 h 166"/>
                    <a:gd name="T18" fmla="*/ 161 w 185"/>
                    <a:gd name="T19" fmla="*/ 97 h 166"/>
                    <a:gd name="T20" fmla="*/ 109 w 185"/>
                    <a:gd name="T21" fmla="*/ 29 h 166"/>
                    <a:gd name="T22" fmla="*/ 104 w 185"/>
                    <a:gd name="T23" fmla="*/ 24 h 166"/>
                    <a:gd name="T24" fmla="*/ 47 w 185"/>
                    <a:gd name="T25" fmla="*/ 78 h 166"/>
                    <a:gd name="T26" fmla="*/ 109 w 185"/>
                    <a:gd name="T27" fmla="*/ 29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85" h="166">
                      <a:moveTo>
                        <a:pt x="161" y="97"/>
                      </a:moveTo>
                      <a:cubicBezTo>
                        <a:pt x="137" y="128"/>
                        <a:pt x="89" y="166"/>
                        <a:pt x="47" y="166"/>
                      </a:cubicBezTo>
                      <a:cubicBezTo>
                        <a:pt x="17" y="166"/>
                        <a:pt x="2" y="139"/>
                        <a:pt x="2" y="111"/>
                      </a:cubicBezTo>
                      <a:cubicBezTo>
                        <a:pt x="0" y="56"/>
                        <a:pt x="61" y="0"/>
                        <a:pt x="116" y="0"/>
                      </a:cubicBezTo>
                      <a:cubicBezTo>
                        <a:pt x="129" y="0"/>
                        <a:pt x="146" y="3"/>
                        <a:pt x="146" y="20"/>
                      </a:cubicBezTo>
                      <a:cubicBezTo>
                        <a:pt x="146" y="41"/>
                        <a:pt x="125" y="72"/>
                        <a:pt x="44" y="98"/>
                      </a:cubicBezTo>
                      <a:cubicBezTo>
                        <a:pt x="44" y="108"/>
                        <a:pt x="44" y="108"/>
                        <a:pt x="44" y="108"/>
                      </a:cubicBezTo>
                      <a:cubicBezTo>
                        <a:pt x="42" y="124"/>
                        <a:pt x="56" y="129"/>
                        <a:pt x="70" y="129"/>
                      </a:cubicBezTo>
                      <a:cubicBezTo>
                        <a:pt x="100" y="129"/>
                        <a:pt x="135" y="98"/>
                        <a:pt x="157" y="81"/>
                      </a:cubicBezTo>
                      <a:cubicBezTo>
                        <a:pt x="157" y="81"/>
                        <a:pt x="185" y="65"/>
                        <a:pt x="161" y="97"/>
                      </a:cubicBezTo>
                      <a:close/>
                      <a:moveTo>
                        <a:pt x="109" y="29"/>
                      </a:moveTo>
                      <a:cubicBezTo>
                        <a:pt x="109" y="26"/>
                        <a:pt x="107" y="24"/>
                        <a:pt x="104" y="24"/>
                      </a:cubicBezTo>
                      <a:cubicBezTo>
                        <a:pt x="83" y="30"/>
                        <a:pt x="58" y="50"/>
                        <a:pt x="47" y="78"/>
                      </a:cubicBezTo>
                      <a:cubicBezTo>
                        <a:pt x="84" y="65"/>
                        <a:pt x="109" y="36"/>
                        <a:pt x="109" y="29"/>
                      </a:cubicBezTo>
                      <a:close/>
                    </a:path>
                  </a:pathLst>
                </a:custGeom>
                <a:solidFill>
                  <a:srgbClr val="A6C84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9" name="Freeform 8"/>
                <p:cNvSpPr>
                  <a:spLocks noEditPoints="1"/>
                </p:cNvSpPr>
                <p:nvPr/>
              </p:nvSpPr>
              <p:spPr bwMode="auto">
                <a:xfrm>
                  <a:off x="620712" y="596106"/>
                  <a:ext cx="1355725" cy="944563"/>
                </a:xfrm>
                <a:custGeom>
                  <a:avLst/>
                  <a:gdLst>
                    <a:gd name="T0" fmla="*/ 443 w 505"/>
                    <a:gd name="T1" fmla="*/ 0 h 352"/>
                    <a:gd name="T2" fmla="*/ 62 w 505"/>
                    <a:gd name="T3" fmla="*/ 0 h 352"/>
                    <a:gd name="T4" fmla="*/ 0 w 505"/>
                    <a:gd name="T5" fmla="*/ 62 h 352"/>
                    <a:gd name="T6" fmla="*/ 0 w 505"/>
                    <a:gd name="T7" fmla="*/ 290 h 352"/>
                    <a:gd name="T8" fmla="*/ 62 w 505"/>
                    <a:gd name="T9" fmla="*/ 352 h 352"/>
                    <a:gd name="T10" fmla="*/ 443 w 505"/>
                    <a:gd name="T11" fmla="*/ 352 h 352"/>
                    <a:gd name="T12" fmla="*/ 505 w 505"/>
                    <a:gd name="T13" fmla="*/ 290 h 352"/>
                    <a:gd name="T14" fmla="*/ 505 w 505"/>
                    <a:gd name="T15" fmla="*/ 62 h 352"/>
                    <a:gd name="T16" fmla="*/ 443 w 505"/>
                    <a:gd name="T17" fmla="*/ 0 h 352"/>
                    <a:gd name="T18" fmla="*/ 382 w 505"/>
                    <a:gd name="T19" fmla="*/ 339 h 352"/>
                    <a:gd name="T20" fmla="*/ 332 w 505"/>
                    <a:gd name="T21" fmla="*/ 339 h 352"/>
                    <a:gd name="T22" fmla="*/ 326 w 505"/>
                    <a:gd name="T23" fmla="*/ 333 h 352"/>
                    <a:gd name="T24" fmla="*/ 332 w 505"/>
                    <a:gd name="T25" fmla="*/ 327 h 352"/>
                    <a:gd name="T26" fmla="*/ 382 w 505"/>
                    <a:gd name="T27" fmla="*/ 327 h 352"/>
                    <a:gd name="T28" fmla="*/ 389 w 505"/>
                    <a:gd name="T29" fmla="*/ 333 h 352"/>
                    <a:gd name="T30" fmla="*/ 382 w 505"/>
                    <a:gd name="T31" fmla="*/ 339 h 352"/>
                    <a:gd name="T32" fmla="*/ 403 w 505"/>
                    <a:gd name="T33" fmla="*/ 339 h 352"/>
                    <a:gd name="T34" fmla="*/ 397 w 505"/>
                    <a:gd name="T35" fmla="*/ 333 h 352"/>
                    <a:gd name="T36" fmla="*/ 403 w 505"/>
                    <a:gd name="T37" fmla="*/ 326 h 352"/>
                    <a:gd name="T38" fmla="*/ 410 w 505"/>
                    <a:gd name="T39" fmla="*/ 333 h 352"/>
                    <a:gd name="T40" fmla="*/ 403 w 505"/>
                    <a:gd name="T41" fmla="*/ 339 h 352"/>
                    <a:gd name="T42" fmla="*/ 469 w 505"/>
                    <a:gd name="T43" fmla="*/ 290 h 352"/>
                    <a:gd name="T44" fmla="*/ 443 w 505"/>
                    <a:gd name="T45" fmla="*/ 316 h 352"/>
                    <a:gd name="T46" fmla="*/ 62 w 505"/>
                    <a:gd name="T47" fmla="*/ 316 h 352"/>
                    <a:gd name="T48" fmla="*/ 36 w 505"/>
                    <a:gd name="T49" fmla="*/ 290 h 352"/>
                    <a:gd name="T50" fmla="*/ 36 w 505"/>
                    <a:gd name="T51" fmla="*/ 62 h 352"/>
                    <a:gd name="T52" fmla="*/ 62 w 505"/>
                    <a:gd name="T53" fmla="*/ 36 h 352"/>
                    <a:gd name="T54" fmla="*/ 443 w 505"/>
                    <a:gd name="T55" fmla="*/ 36 h 352"/>
                    <a:gd name="T56" fmla="*/ 469 w 505"/>
                    <a:gd name="T57" fmla="*/ 62 h 352"/>
                    <a:gd name="T58" fmla="*/ 469 w 505"/>
                    <a:gd name="T59" fmla="*/ 290 h 3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505" h="352">
                      <a:moveTo>
                        <a:pt x="443" y="0"/>
                      </a:moveTo>
                      <a:cubicBezTo>
                        <a:pt x="62" y="0"/>
                        <a:pt x="62" y="0"/>
                        <a:pt x="62" y="0"/>
                      </a:cubicBezTo>
                      <a:cubicBezTo>
                        <a:pt x="28" y="0"/>
                        <a:pt x="0" y="28"/>
                        <a:pt x="0" y="62"/>
                      </a:cubicBezTo>
                      <a:cubicBezTo>
                        <a:pt x="0" y="290"/>
                        <a:pt x="0" y="290"/>
                        <a:pt x="0" y="290"/>
                      </a:cubicBezTo>
                      <a:cubicBezTo>
                        <a:pt x="0" y="324"/>
                        <a:pt x="28" y="352"/>
                        <a:pt x="62" y="352"/>
                      </a:cubicBezTo>
                      <a:cubicBezTo>
                        <a:pt x="443" y="352"/>
                        <a:pt x="443" y="352"/>
                        <a:pt x="443" y="352"/>
                      </a:cubicBezTo>
                      <a:cubicBezTo>
                        <a:pt x="477" y="352"/>
                        <a:pt x="505" y="324"/>
                        <a:pt x="505" y="290"/>
                      </a:cubicBezTo>
                      <a:cubicBezTo>
                        <a:pt x="505" y="62"/>
                        <a:pt x="505" y="62"/>
                        <a:pt x="505" y="62"/>
                      </a:cubicBezTo>
                      <a:cubicBezTo>
                        <a:pt x="505" y="28"/>
                        <a:pt x="477" y="0"/>
                        <a:pt x="443" y="0"/>
                      </a:cubicBezTo>
                      <a:close/>
                      <a:moveTo>
                        <a:pt x="382" y="339"/>
                      </a:moveTo>
                      <a:cubicBezTo>
                        <a:pt x="332" y="339"/>
                        <a:pt x="332" y="339"/>
                        <a:pt x="332" y="339"/>
                      </a:cubicBezTo>
                      <a:cubicBezTo>
                        <a:pt x="329" y="339"/>
                        <a:pt x="326" y="336"/>
                        <a:pt x="326" y="333"/>
                      </a:cubicBezTo>
                      <a:cubicBezTo>
                        <a:pt x="326" y="329"/>
                        <a:pt x="329" y="327"/>
                        <a:pt x="332" y="327"/>
                      </a:cubicBezTo>
                      <a:cubicBezTo>
                        <a:pt x="382" y="327"/>
                        <a:pt x="382" y="327"/>
                        <a:pt x="382" y="327"/>
                      </a:cubicBezTo>
                      <a:cubicBezTo>
                        <a:pt x="386" y="327"/>
                        <a:pt x="389" y="329"/>
                        <a:pt x="389" y="333"/>
                      </a:cubicBezTo>
                      <a:cubicBezTo>
                        <a:pt x="389" y="336"/>
                        <a:pt x="386" y="339"/>
                        <a:pt x="382" y="339"/>
                      </a:cubicBezTo>
                      <a:close/>
                      <a:moveTo>
                        <a:pt x="403" y="339"/>
                      </a:moveTo>
                      <a:cubicBezTo>
                        <a:pt x="400" y="339"/>
                        <a:pt x="397" y="337"/>
                        <a:pt x="397" y="333"/>
                      </a:cubicBezTo>
                      <a:cubicBezTo>
                        <a:pt x="397" y="329"/>
                        <a:pt x="400" y="326"/>
                        <a:pt x="403" y="326"/>
                      </a:cubicBezTo>
                      <a:cubicBezTo>
                        <a:pt x="407" y="326"/>
                        <a:pt x="410" y="329"/>
                        <a:pt x="410" y="333"/>
                      </a:cubicBezTo>
                      <a:cubicBezTo>
                        <a:pt x="410" y="337"/>
                        <a:pt x="407" y="339"/>
                        <a:pt x="403" y="339"/>
                      </a:cubicBezTo>
                      <a:close/>
                      <a:moveTo>
                        <a:pt x="469" y="290"/>
                      </a:moveTo>
                      <a:cubicBezTo>
                        <a:pt x="469" y="304"/>
                        <a:pt x="457" y="316"/>
                        <a:pt x="443" y="316"/>
                      </a:cubicBezTo>
                      <a:cubicBezTo>
                        <a:pt x="62" y="316"/>
                        <a:pt x="62" y="316"/>
                        <a:pt x="62" y="316"/>
                      </a:cubicBezTo>
                      <a:cubicBezTo>
                        <a:pt x="48" y="316"/>
                        <a:pt x="36" y="304"/>
                        <a:pt x="36" y="290"/>
                      </a:cubicBezTo>
                      <a:cubicBezTo>
                        <a:pt x="36" y="62"/>
                        <a:pt x="36" y="62"/>
                        <a:pt x="36" y="62"/>
                      </a:cubicBezTo>
                      <a:cubicBezTo>
                        <a:pt x="36" y="48"/>
                        <a:pt x="48" y="36"/>
                        <a:pt x="62" y="36"/>
                      </a:cubicBezTo>
                      <a:cubicBezTo>
                        <a:pt x="443" y="36"/>
                        <a:pt x="443" y="36"/>
                        <a:pt x="443" y="36"/>
                      </a:cubicBezTo>
                      <a:cubicBezTo>
                        <a:pt x="457" y="36"/>
                        <a:pt x="469" y="48"/>
                        <a:pt x="469" y="62"/>
                      </a:cubicBezTo>
                      <a:lnTo>
                        <a:pt x="469" y="290"/>
                      </a:lnTo>
                      <a:close/>
                    </a:path>
                  </a:pathLst>
                </a:custGeom>
                <a:solidFill>
                  <a:srgbClr val="23A3D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75" name="组合 74"/>
              <p:cNvGrpSpPr/>
              <p:nvPr/>
            </p:nvGrpSpPr>
            <p:grpSpPr>
              <a:xfrm>
                <a:off x="2811467" y="2864388"/>
                <a:ext cx="353707" cy="328233"/>
                <a:chOff x="5278438" y="2973388"/>
                <a:chExt cx="1344613" cy="1247775"/>
              </a:xfrm>
            </p:grpSpPr>
            <p:sp>
              <p:nvSpPr>
                <p:cNvPr id="83" name="Freeform 67"/>
                <p:cNvSpPr>
                  <a:spLocks noEditPoints="1"/>
                </p:cNvSpPr>
                <p:nvPr/>
              </p:nvSpPr>
              <p:spPr bwMode="auto">
                <a:xfrm>
                  <a:off x="5821363" y="2973388"/>
                  <a:ext cx="801688" cy="806450"/>
                </a:xfrm>
                <a:custGeom>
                  <a:avLst/>
                  <a:gdLst>
                    <a:gd name="T0" fmla="*/ 256 w 281"/>
                    <a:gd name="T1" fmla="*/ 26 h 282"/>
                    <a:gd name="T2" fmla="*/ 163 w 281"/>
                    <a:gd name="T3" fmla="*/ 26 h 282"/>
                    <a:gd name="T4" fmla="*/ 0 w 281"/>
                    <a:gd name="T5" fmla="*/ 190 h 282"/>
                    <a:gd name="T6" fmla="*/ 92 w 281"/>
                    <a:gd name="T7" fmla="*/ 282 h 282"/>
                    <a:gd name="T8" fmla="*/ 256 w 281"/>
                    <a:gd name="T9" fmla="*/ 119 h 282"/>
                    <a:gd name="T10" fmla="*/ 256 w 281"/>
                    <a:gd name="T11" fmla="*/ 26 h 282"/>
                    <a:gd name="T12" fmla="*/ 55 w 281"/>
                    <a:gd name="T13" fmla="*/ 192 h 282"/>
                    <a:gd name="T14" fmla="*/ 44 w 281"/>
                    <a:gd name="T15" fmla="*/ 181 h 282"/>
                    <a:gd name="T16" fmla="*/ 183 w 281"/>
                    <a:gd name="T17" fmla="*/ 42 h 282"/>
                    <a:gd name="T18" fmla="*/ 194 w 281"/>
                    <a:gd name="T19" fmla="*/ 42 h 282"/>
                    <a:gd name="T20" fmla="*/ 194 w 281"/>
                    <a:gd name="T21" fmla="*/ 53 h 282"/>
                    <a:gd name="T22" fmla="*/ 55 w 281"/>
                    <a:gd name="T23" fmla="*/ 192 h 282"/>
                    <a:gd name="T24" fmla="*/ 78 w 281"/>
                    <a:gd name="T25" fmla="*/ 215 h 282"/>
                    <a:gd name="T26" fmla="*/ 67 w 281"/>
                    <a:gd name="T27" fmla="*/ 204 h 282"/>
                    <a:gd name="T28" fmla="*/ 217 w 281"/>
                    <a:gd name="T29" fmla="*/ 54 h 282"/>
                    <a:gd name="T30" fmla="*/ 228 w 281"/>
                    <a:gd name="T31" fmla="*/ 54 h 282"/>
                    <a:gd name="T32" fmla="*/ 228 w 281"/>
                    <a:gd name="T33" fmla="*/ 65 h 282"/>
                    <a:gd name="T34" fmla="*/ 78 w 281"/>
                    <a:gd name="T35" fmla="*/ 215 h 282"/>
                    <a:gd name="T36" fmla="*/ 101 w 281"/>
                    <a:gd name="T37" fmla="*/ 238 h 282"/>
                    <a:gd name="T38" fmla="*/ 90 w 281"/>
                    <a:gd name="T39" fmla="*/ 227 h 282"/>
                    <a:gd name="T40" fmla="*/ 229 w 281"/>
                    <a:gd name="T41" fmla="*/ 88 h 282"/>
                    <a:gd name="T42" fmla="*/ 240 w 281"/>
                    <a:gd name="T43" fmla="*/ 88 h 282"/>
                    <a:gd name="T44" fmla="*/ 240 w 281"/>
                    <a:gd name="T45" fmla="*/ 99 h 282"/>
                    <a:gd name="T46" fmla="*/ 101 w 281"/>
                    <a:gd name="T47" fmla="*/ 238 h 2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281" h="282">
                      <a:moveTo>
                        <a:pt x="256" y="26"/>
                      </a:moveTo>
                      <a:cubicBezTo>
                        <a:pt x="230" y="0"/>
                        <a:pt x="189" y="0"/>
                        <a:pt x="163" y="26"/>
                      </a:cubicBezTo>
                      <a:cubicBezTo>
                        <a:pt x="0" y="190"/>
                        <a:pt x="0" y="190"/>
                        <a:pt x="0" y="190"/>
                      </a:cubicBezTo>
                      <a:cubicBezTo>
                        <a:pt x="92" y="282"/>
                        <a:pt x="92" y="282"/>
                        <a:pt x="92" y="282"/>
                      </a:cubicBezTo>
                      <a:cubicBezTo>
                        <a:pt x="256" y="119"/>
                        <a:pt x="256" y="119"/>
                        <a:pt x="256" y="119"/>
                      </a:cubicBezTo>
                      <a:cubicBezTo>
                        <a:pt x="281" y="93"/>
                        <a:pt x="281" y="52"/>
                        <a:pt x="256" y="26"/>
                      </a:cubicBezTo>
                      <a:close/>
                      <a:moveTo>
                        <a:pt x="55" y="192"/>
                      </a:moveTo>
                      <a:cubicBezTo>
                        <a:pt x="44" y="181"/>
                        <a:pt x="44" y="181"/>
                        <a:pt x="44" y="181"/>
                      </a:cubicBezTo>
                      <a:cubicBezTo>
                        <a:pt x="183" y="42"/>
                        <a:pt x="183" y="42"/>
                        <a:pt x="183" y="42"/>
                      </a:cubicBezTo>
                      <a:cubicBezTo>
                        <a:pt x="186" y="39"/>
                        <a:pt x="191" y="39"/>
                        <a:pt x="194" y="42"/>
                      </a:cubicBezTo>
                      <a:cubicBezTo>
                        <a:pt x="197" y="45"/>
                        <a:pt x="197" y="50"/>
                        <a:pt x="194" y="53"/>
                      </a:cubicBezTo>
                      <a:lnTo>
                        <a:pt x="55" y="192"/>
                      </a:lnTo>
                      <a:close/>
                      <a:moveTo>
                        <a:pt x="78" y="215"/>
                      </a:moveTo>
                      <a:cubicBezTo>
                        <a:pt x="67" y="204"/>
                        <a:pt x="67" y="204"/>
                        <a:pt x="67" y="204"/>
                      </a:cubicBezTo>
                      <a:cubicBezTo>
                        <a:pt x="217" y="54"/>
                        <a:pt x="217" y="54"/>
                        <a:pt x="217" y="54"/>
                      </a:cubicBezTo>
                      <a:cubicBezTo>
                        <a:pt x="220" y="51"/>
                        <a:pt x="225" y="51"/>
                        <a:pt x="228" y="54"/>
                      </a:cubicBezTo>
                      <a:cubicBezTo>
                        <a:pt x="231" y="57"/>
                        <a:pt x="231" y="62"/>
                        <a:pt x="228" y="65"/>
                      </a:cubicBezTo>
                      <a:lnTo>
                        <a:pt x="78" y="215"/>
                      </a:lnTo>
                      <a:close/>
                      <a:moveTo>
                        <a:pt x="101" y="238"/>
                      </a:moveTo>
                      <a:cubicBezTo>
                        <a:pt x="90" y="227"/>
                        <a:pt x="90" y="227"/>
                        <a:pt x="90" y="227"/>
                      </a:cubicBezTo>
                      <a:cubicBezTo>
                        <a:pt x="229" y="88"/>
                        <a:pt x="229" y="88"/>
                        <a:pt x="229" y="88"/>
                      </a:cubicBezTo>
                      <a:cubicBezTo>
                        <a:pt x="232" y="85"/>
                        <a:pt x="237" y="85"/>
                        <a:pt x="240" y="88"/>
                      </a:cubicBezTo>
                      <a:cubicBezTo>
                        <a:pt x="243" y="91"/>
                        <a:pt x="243" y="96"/>
                        <a:pt x="240" y="99"/>
                      </a:cubicBezTo>
                      <a:lnTo>
                        <a:pt x="101" y="238"/>
                      </a:lnTo>
                      <a:close/>
                    </a:path>
                  </a:pathLst>
                </a:custGeom>
                <a:solidFill>
                  <a:srgbClr val="3B44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4" name="Freeform 68"/>
                <p:cNvSpPr/>
                <p:nvPr/>
              </p:nvSpPr>
              <p:spPr bwMode="auto">
                <a:xfrm>
                  <a:off x="5375275" y="3662363"/>
                  <a:ext cx="554038" cy="558800"/>
                </a:xfrm>
                <a:custGeom>
                  <a:avLst/>
                  <a:gdLst>
                    <a:gd name="T0" fmla="*/ 227 w 349"/>
                    <a:gd name="T1" fmla="*/ 209 h 352"/>
                    <a:gd name="T2" fmla="*/ 210 w 349"/>
                    <a:gd name="T3" fmla="*/ 193 h 352"/>
                    <a:gd name="T4" fmla="*/ 349 w 349"/>
                    <a:gd name="T5" fmla="*/ 54 h 352"/>
                    <a:gd name="T6" fmla="*/ 295 w 349"/>
                    <a:gd name="T7" fmla="*/ 0 h 352"/>
                    <a:gd name="T8" fmla="*/ 156 w 349"/>
                    <a:gd name="T9" fmla="*/ 139 h 352"/>
                    <a:gd name="T10" fmla="*/ 142 w 349"/>
                    <a:gd name="T11" fmla="*/ 125 h 352"/>
                    <a:gd name="T12" fmla="*/ 110 w 349"/>
                    <a:gd name="T13" fmla="*/ 141 h 352"/>
                    <a:gd name="T14" fmla="*/ 0 w 349"/>
                    <a:gd name="T15" fmla="*/ 317 h 352"/>
                    <a:gd name="T16" fmla="*/ 32 w 349"/>
                    <a:gd name="T17" fmla="*/ 352 h 352"/>
                    <a:gd name="T18" fmla="*/ 207 w 349"/>
                    <a:gd name="T19" fmla="*/ 242 h 352"/>
                    <a:gd name="T20" fmla="*/ 227 w 349"/>
                    <a:gd name="T21" fmla="*/ 209 h 3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349" h="352">
                      <a:moveTo>
                        <a:pt x="227" y="209"/>
                      </a:moveTo>
                      <a:lnTo>
                        <a:pt x="210" y="193"/>
                      </a:lnTo>
                      <a:lnTo>
                        <a:pt x="349" y="54"/>
                      </a:lnTo>
                      <a:lnTo>
                        <a:pt x="295" y="0"/>
                      </a:lnTo>
                      <a:lnTo>
                        <a:pt x="156" y="139"/>
                      </a:lnTo>
                      <a:lnTo>
                        <a:pt x="142" y="125"/>
                      </a:lnTo>
                      <a:lnTo>
                        <a:pt x="110" y="141"/>
                      </a:lnTo>
                      <a:lnTo>
                        <a:pt x="0" y="317"/>
                      </a:lnTo>
                      <a:lnTo>
                        <a:pt x="32" y="352"/>
                      </a:lnTo>
                      <a:lnTo>
                        <a:pt x="207" y="242"/>
                      </a:lnTo>
                      <a:lnTo>
                        <a:pt x="227" y="209"/>
                      </a:lnTo>
                      <a:close/>
                    </a:path>
                  </a:pathLst>
                </a:custGeom>
                <a:solidFill>
                  <a:srgbClr val="23A3D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5" name="Freeform 69"/>
                <p:cNvSpPr/>
                <p:nvPr/>
              </p:nvSpPr>
              <p:spPr bwMode="auto">
                <a:xfrm>
                  <a:off x="5278438" y="2986088"/>
                  <a:ext cx="590550" cy="590550"/>
                </a:xfrm>
                <a:custGeom>
                  <a:avLst/>
                  <a:gdLst>
                    <a:gd name="T0" fmla="*/ 104 w 207"/>
                    <a:gd name="T1" fmla="*/ 0 h 207"/>
                    <a:gd name="T2" fmla="*/ 78 w 207"/>
                    <a:gd name="T3" fmla="*/ 3 h 207"/>
                    <a:gd name="T4" fmla="*/ 81 w 207"/>
                    <a:gd name="T5" fmla="*/ 5 h 207"/>
                    <a:gd name="T6" fmla="*/ 118 w 207"/>
                    <a:gd name="T7" fmla="*/ 43 h 207"/>
                    <a:gd name="T8" fmla="*/ 118 w 207"/>
                    <a:gd name="T9" fmla="*/ 112 h 207"/>
                    <a:gd name="T10" fmla="*/ 49 w 207"/>
                    <a:gd name="T11" fmla="*/ 112 h 207"/>
                    <a:gd name="T12" fmla="*/ 12 w 207"/>
                    <a:gd name="T13" fmla="*/ 74 h 207"/>
                    <a:gd name="T14" fmla="*/ 7 w 207"/>
                    <a:gd name="T15" fmla="*/ 68 h 207"/>
                    <a:gd name="T16" fmla="*/ 0 w 207"/>
                    <a:gd name="T17" fmla="*/ 103 h 207"/>
                    <a:gd name="T18" fmla="*/ 104 w 207"/>
                    <a:gd name="T19" fmla="*/ 207 h 207"/>
                    <a:gd name="T20" fmla="*/ 207 w 207"/>
                    <a:gd name="T21" fmla="*/ 103 h 207"/>
                    <a:gd name="T22" fmla="*/ 104 w 207"/>
                    <a:gd name="T23" fmla="*/ 0 h 2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207" h="207">
                      <a:moveTo>
                        <a:pt x="104" y="0"/>
                      </a:moveTo>
                      <a:cubicBezTo>
                        <a:pt x="95" y="0"/>
                        <a:pt x="86" y="1"/>
                        <a:pt x="78" y="3"/>
                      </a:cubicBezTo>
                      <a:cubicBezTo>
                        <a:pt x="79" y="4"/>
                        <a:pt x="80" y="5"/>
                        <a:pt x="81" y="5"/>
                      </a:cubicBezTo>
                      <a:cubicBezTo>
                        <a:pt x="118" y="43"/>
                        <a:pt x="118" y="43"/>
                        <a:pt x="118" y="43"/>
                      </a:cubicBezTo>
                      <a:cubicBezTo>
                        <a:pt x="137" y="62"/>
                        <a:pt x="137" y="93"/>
                        <a:pt x="118" y="112"/>
                      </a:cubicBezTo>
                      <a:cubicBezTo>
                        <a:pt x="99" y="131"/>
                        <a:pt x="68" y="131"/>
                        <a:pt x="49" y="112"/>
                      </a:cubicBezTo>
                      <a:cubicBezTo>
                        <a:pt x="12" y="74"/>
                        <a:pt x="12" y="74"/>
                        <a:pt x="12" y="74"/>
                      </a:cubicBezTo>
                      <a:cubicBezTo>
                        <a:pt x="10" y="72"/>
                        <a:pt x="8" y="70"/>
                        <a:pt x="7" y="68"/>
                      </a:cubicBezTo>
                      <a:cubicBezTo>
                        <a:pt x="3" y="79"/>
                        <a:pt x="0" y="91"/>
                        <a:pt x="0" y="103"/>
                      </a:cubicBezTo>
                      <a:cubicBezTo>
                        <a:pt x="0" y="161"/>
                        <a:pt x="47" y="207"/>
                        <a:pt x="104" y="207"/>
                      </a:cubicBezTo>
                      <a:cubicBezTo>
                        <a:pt x="161" y="207"/>
                        <a:pt x="207" y="161"/>
                        <a:pt x="207" y="103"/>
                      </a:cubicBezTo>
                      <a:cubicBezTo>
                        <a:pt x="207" y="46"/>
                        <a:pt x="161" y="0"/>
                        <a:pt x="104" y="0"/>
                      </a:cubicBezTo>
                      <a:close/>
                    </a:path>
                  </a:pathLst>
                </a:custGeom>
                <a:solidFill>
                  <a:srgbClr val="A6C84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6" name="Freeform 70"/>
                <p:cNvSpPr>
                  <a:spLocks noEditPoints="1"/>
                </p:cNvSpPr>
                <p:nvPr/>
              </p:nvSpPr>
              <p:spPr bwMode="auto">
                <a:xfrm>
                  <a:off x="6008688" y="3686176"/>
                  <a:ext cx="531813" cy="531813"/>
                </a:xfrm>
                <a:custGeom>
                  <a:avLst/>
                  <a:gdLst>
                    <a:gd name="T0" fmla="*/ 164 w 186"/>
                    <a:gd name="T1" fmla="*/ 164 h 186"/>
                    <a:gd name="T2" fmla="*/ 164 w 186"/>
                    <a:gd name="T3" fmla="*/ 83 h 186"/>
                    <a:gd name="T4" fmla="*/ 81 w 186"/>
                    <a:gd name="T5" fmla="*/ 0 h 186"/>
                    <a:gd name="T6" fmla="*/ 0 w 186"/>
                    <a:gd name="T7" fmla="*/ 81 h 186"/>
                    <a:gd name="T8" fmla="*/ 82 w 186"/>
                    <a:gd name="T9" fmla="*/ 164 h 186"/>
                    <a:gd name="T10" fmla="*/ 164 w 186"/>
                    <a:gd name="T11" fmla="*/ 164 h 186"/>
                    <a:gd name="T12" fmla="*/ 109 w 186"/>
                    <a:gd name="T13" fmla="*/ 109 h 186"/>
                    <a:gd name="T14" fmla="*/ 142 w 186"/>
                    <a:gd name="T15" fmla="*/ 109 h 186"/>
                    <a:gd name="T16" fmla="*/ 142 w 186"/>
                    <a:gd name="T17" fmla="*/ 143 h 186"/>
                    <a:gd name="T18" fmla="*/ 109 w 186"/>
                    <a:gd name="T19" fmla="*/ 143 h 186"/>
                    <a:gd name="T20" fmla="*/ 109 w 186"/>
                    <a:gd name="T21" fmla="*/ 109 h 1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86" h="186">
                      <a:moveTo>
                        <a:pt x="164" y="164"/>
                      </a:moveTo>
                      <a:cubicBezTo>
                        <a:pt x="186" y="142"/>
                        <a:pt x="186" y="105"/>
                        <a:pt x="164" y="83"/>
                      </a:cubicBezTo>
                      <a:cubicBezTo>
                        <a:pt x="81" y="0"/>
                        <a:pt x="81" y="0"/>
                        <a:pt x="81" y="0"/>
                      </a:cubicBezTo>
                      <a:cubicBezTo>
                        <a:pt x="0" y="81"/>
                        <a:pt x="0" y="81"/>
                        <a:pt x="0" y="81"/>
                      </a:cubicBezTo>
                      <a:cubicBezTo>
                        <a:pt x="82" y="164"/>
                        <a:pt x="82" y="164"/>
                        <a:pt x="82" y="164"/>
                      </a:cubicBezTo>
                      <a:cubicBezTo>
                        <a:pt x="105" y="186"/>
                        <a:pt x="141" y="186"/>
                        <a:pt x="164" y="164"/>
                      </a:cubicBezTo>
                      <a:close/>
                      <a:moveTo>
                        <a:pt x="109" y="109"/>
                      </a:moveTo>
                      <a:cubicBezTo>
                        <a:pt x="118" y="100"/>
                        <a:pt x="133" y="100"/>
                        <a:pt x="142" y="109"/>
                      </a:cubicBezTo>
                      <a:cubicBezTo>
                        <a:pt x="152" y="118"/>
                        <a:pt x="152" y="133"/>
                        <a:pt x="142" y="143"/>
                      </a:cubicBezTo>
                      <a:cubicBezTo>
                        <a:pt x="133" y="152"/>
                        <a:pt x="118" y="152"/>
                        <a:pt x="109" y="143"/>
                      </a:cubicBezTo>
                      <a:cubicBezTo>
                        <a:pt x="99" y="133"/>
                        <a:pt x="99" y="118"/>
                        <a:pt x="109" y="109"/>
                      </a:cubicBezTo>
                      <a:close/>
                    </a:path>
                  </a:pathLst>
                </a:custGeom>
                <a:solidFill>
                  <a:srgbClr val="3B44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76" name="组合 75"/>
              <p:cNvGrpSpPr/>
              <p:nvPr/>
            </p:nvGrpSpPr>
            <p:grpSpPr>
              <a:xfrm>
                <a:off x="3203760" y="455569"/>
                <a:ext cx="384315" cy="339016"/>
                <a:chOff x="10213976" y="2881313"/>
                <a:chExt cx="1670050" cy="1473200"/>
              </a:xfrm>
            </p:grpSpPr>
            <p:sp>
              <p:nvSpPr>
                <p:cNvPr id="77" name="Freeform 62"/>
                <p:cNvSpPr/>
                <p:nvPr/>
              </p:nvSpPr>
              <p:spPr bwMode="auto">
                <a:xfrm>
                  <a:off x="10477501" y="2881313"/>
                  <a:ext cx="1406525" cy="1335088"/>
                </a:xfrm>
                <a:custGeom>
                  <a:avLst/>
                  <a:gdLst>
                    <a:gd name="T0" fmla="*/ 412 w 478"/>
                    <a:gd name="T1" fmla="*/ 96 h 455"/>
                    <a:gd name="T2" fmla="*/ 118 w 478"/>
                    <a:gd name="T3" fmla="*/ 12 h 455"/>
                    <a:gd name="T4" fmla="*/ 22 w 478"/>
                    <a:gd name="T5" fmla="*/ 63 h 455"/>
                    <a:gd name="T6" fmla="*/ 0 w 478"/>
                    <a:gd name="T7" fmla="*/ 138 h 455"/>
                    <a:gd name="T8" fmla="*/ 26 w 478"/>
                    <a:gd name="T9" fmla="*/ 138 h 455"/>
                    <a:gd name="T10" fmla="*/ 45 w 478"/>
                    <a:gd name="T11" fmla="*/ 70 h 455"/>
                    <a:gd name="T12" fmla="*/ 111 w 478"/>
                    <a:gd name="T13" fmla="*/ 36 h 455"/>
                    <a:gd name="T14" fmla="*/ 405 w 478"/>
                    <a:gd name="T15" fmla="*/ 120 h 455"/>
                    <a:gd name="T16" fmla="*/ 443 w 478"/>
                    <a:gd name="T17" fmla="*/ 184 h 455"/>
                    <a:gd name="T18" fmla="*/ 381 w 478"/>
                    <a:gd name="T19" fmla="*/ 398 h 455"/>
                    <a:gd name="T20" fmla="*/ 354 w 478"/>
                    <a:gd name="T21" fmla="*/ 429 h 455"/>
                    <a:gd name="T22" fmla="*/ 354 w 478"/>
                    <a:gd name="T23" fmla="*/ 455 h 455"/>
                    <a:gd name="T24" fmla="*/ 405 w 478"/>
                    <a:gd name="T25" fmla="*/ 405 h 455"/>
                    <a:gd name="T26" fmla="*/ 466 w 478"/>
                    <a:gd name="T27" fmla="*/ 190 h 455"/>
                    <a:gd name="T28" fmla="*/ 412 w 478"/>
                    <a:gd name="T29" fmla="*/ 96 h 4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478" h="455">
                      <a:moveTo>
                        <a:pt x="412" y="96"/>
                      </a:moveTo>
                      <a:cubicBezTo>
                        <a:pt x="118" y="12"/>
                        <a:pt x="118" y="12"/>
                        <a:pt x="118" y="12"/>
                      </a:cubicBezTo>
                      <a:cubicBezTo>
                        <a:pt x="77" y="0"/>
                        <a:pt x="33" y="23"/>
                        <a:pt x="22" y="63"/>
                      </a:cubicBezTo>
                      <a:cubicBezTo>
                        <a:pt x="0" y="138"/>
                        <a:pt x="0" y="138"/>
                        <a:pt x="0" y="138"/>
                      </a:cubicBezTo>
                      <a:cubicBezTo>
                        <a:pt x="26" y="138"/>
                        <a:pt x="26" y="138"/>
                        <a:pt x="26" y="138"/>
                      </a:cubicBezTo>
                      <a:cubicBezTo>
                        <a:pt x="45" y="70"/>
                        <a:pt x="45" y="70"/>
                        <a:pt x="45" y="70"/>
                      </a:cubicBezTo>
                      <a:cubicBezTo>
                        <a:pt x="53" y="43"/>
                        <a:pt x="82" y="27"/>
                        <a:pt x="111" y="36"/>
                      </a:cubicBezTo>
                      <a:cubicBezTo>
                        <a:pt x="405" y="120"/>
                        <a:pt x="405" y="120"/>
                        <a:pt x="405" y="120"/>
                      </a:cubicBezTo>
                      <a:cubicBezTo>
                        <a:pt x="434" y="128"/>
                        <a:pt x="450" y="157"/>
                        <a:pt x="443" y="184"/>
                      </a:cubicBezTo>
                      <a:cubicBezTo>
                        <a:pt x="381" y="398"/>
                        <a:pt x="381" y="398"/>
                        <a:pt x="381" y="398"/>
                      </a:cubicBezTo>
                      <a:cubicBezTo>
                        <a:pt x="377" y="412"/>
                        <a:pt x="367" y="423"/>
                        <a:pt x="354" y="429"/>
                      </a:cubicBezTo>
                      <a:cubicBezTo>
                        <a:pt x="354" y="455"/>
                        <a:pt x="354" y="455"/>
                        <a:pt x="354" y="455"/>
                      </a:cubicBezTo>
                      <a:cubicBezTo>
                        <a:pt x="378" y="448"/>
                        <a:pt x="398" y="430"/>
                        <a:pt x="405" y="405"/>
                      </a:cubicBezTo>
                      <a:cubicBezTo>
                        <a:pt x="466" y="190"/>
                        <a:pt x="466" y="190"/>
                        <a:pt x="466" y="190"/>
                      </a:cubicBezTo>
                      <a:cubicBezTo>
                        <a:pt x="478" y="150"/>
                        <a:pt x="453" y="108"/>
                        <a:pt x="412" y="96"/>
                      </a:cubicBezTo>
                      <a:close/>
                    </a:path>
                  </a:pathLst>
                </a:custGeom>
                <a:solidFill>
                  <a:srgbClr val="3B44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78" name="Freeform 63"/>
                <p:cNvSpPr/>
                <p:nvPr/>
              </p:nvSpPr>
              <p:spPr bwMode="auto">
                <a:xfrm>
                  <a:off x="10583863" y="3005138"/>
                  <a:ext cx="1173163" cy="1093788"/>
                </a:xfrm>
                <a:custGeom>
                  <a:avLst/>
                  <a:gdLst>
                    <a:gd name="T0" fmla="*/ 388 w 399"/>
                    <a:gd name="T1" fmla="*/ 104 h 373"/>
                    <a:gd name="T2" fmla="*/ 350 w 399"/>
                    <a:gd name="T3" fmla="*/ 80 h 373"/>
                    <a:gd name="T4" fmla="*/ 267 w 399"/>
                    <a:gd name="T5" fmla="*/ 56 h 373"/>
                    <a:gd name="T6" fmla="*/ 173 w 399"/>
                    <a:gd name="T7" fmla="*/ 29 h 373"/>
                    <a:gd name="T8" fmla="*/ 90 w 399"/>
                    <a:gd name="T9" fmla="*/ 6 h 373"/>
                    <a:gd name="T10" fmla="*/ 45 w 399"/>
                    <a:gd name="T11" fmla="*/ 6 h 373"/>
                    <a:gd name="T12" fmla="*/ 14 w 399"/>
                    <a:gd name="T13" fmla="*/ 46 h 373"/>
                    <a:gd name="T14" fmla="*/ 0 w 399"/>
                    <a:gd name="T15" fmla="*/ 96 h 373"/>
                    <a:gd name="T16" fmla="*/ 12 w 399"/>
                    <a:gd name="T17" fmla="*/ 96 h 373"/>
                    <a:gd name="T18" fmla="*/ 26 w 399"/>
                    <a:gd name="T19" fmla="*/ 50 h 373"/>
                    <a:gd name="T20" fmla="*/ 50 w 399"/>
                    <a:gd name="T21" fmla="*/ 17 h 373"/>
                    <a:gd name="T22" fmla="*/ 87 w 399"/>
                    <a:gd name="T23" fmla="*/ 17 h 373"/>
                    <a:gd name="T24" fmla="*/ 169 w 399"/>
                    <a:gd name="T25" fmla="*/ 41 h 373"/>
                    <a:gd name="T26" fmla="*/ 264 w 399"/>
                    <a:gd name="T27" fmla="*/ 68 h 373"/>
                    <a:gd name="T28" fmla="*/ 347 w 399"/>
                    <a:gd name="T29" fmla="*/ 92 h 373"/>
                    <a:gd name="T30" fmla="*/ 378 w 399"/>
                    <a:gd name="T31" fmla="*/ 111 h 373"/>
                    <a:gd name="T32" fmla="*/ 381 w 399"/>
                    <a:gd name="T33" fmla="*/ 152 h 373"/>
                    <a:gd name="T34" fmla="*/ 329 w 399"/>
                    <a:gd name="T35" fmla="*/ 335 h 373"/>
                    <a:gd name="T36" fmla="*/ 318 w 399"/>
                    <a:gd name="T37" fmla="*/ 356 h 373"/>
                    <a:gd name="T38" fmla="*/ 318 w 399"/>
                    <a:gd name="T39" fmla="*/ 373 h 373"/>
                    <a:gd name="T40" fmla="*/ 341 w 399"/>
                    <a:gd name="T41" fmla="*/ 338 h 373"/>
                    <a:gd name="T42" fmla="*/ 393 w 399"/>
                    <a:gd name="T43" fmla="*/ 155 h 373"/>
                    <a:gd name="T44" fmla="*/ 388 w 399"/>
                    <a:gd name="T45" fmla="*/ 104 h 3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399" h="373">
                      <a:moveTo>
                        <a:pt x="388" y="104"/>
                      </a:moveTo>
                      <a:cubicBezTo>
                        <a:pt x="380" y="92"/>
                        <a:pt x="366" y="85"/>
                        <a:pt x="350" y="80"/>
                      </a:cubicBezTo>
                      <a:cubicBezTo>
                        <a:pt x="267" y="56"/>
                        <a:pt x="267" y="56"/>
                        <a:pt x="267" y="56"/>
                      </a:cubicBezTo>
                      <a:cubicBezTo>
                        <a:pt x="173" y="29"/>
                        <a:pt x="173" y="29"/>
                        <a:pt x="173" y="29"/>
                      </a:cubicBezTo>
                      <a:cubicBezTo>
                        <a:pt x="90" y="6"/>
                        <a:pt x="90" y="6"/>
                        <a:pt x="90" y="6"/>
                      </a:cubicBezTo>
                      <a:cubicBezTo>
                        <a:pt x="74" y="1"/>
                        <a:pt x="59" y="0"/>
                        <a:pt x="45" y="6"/>
                      </a:cubicBezTo>
                      <a:cubicBezTo>
                        <a:pt x="31" y="12"/>
                        <a:pt x="20" y="25"/>
                        <a:pt x="14" y="46"/>
                      </a:cubicBezTo>
                      <a:cubicBezTo>
                        <a:pt x="0" y="96"/>
                        <a:pt x="0" y="96"/>
                        <a:pt x="0" y="96"/>
                      </a:cubicBezTo>
                      <a:cubicBezTo>
                        <a:pt x="12" y="96"/>
                        <a:pt x="12" y="96"/>
                        <a:pt x="12" y="96"/>
                      </a:cubicBezTo>
                      <a:cubicBezTo>
                        <a:pt x="26" y="50"/>
                        <a:pt x="26" y="50"/>
                        <a:pt x="26" y="50"/>
                      </a:cubicBezTo>
                      <a:cubicBezTo>
                        <a:pt x="31" y="30"/>
                        <a:pt x="40" y="21"/>
                        <a:pt x="50" y="17"/>
                      </a:cubicBezTo>
                      <a:cubicBezTo>
                        <a:pt x="60" y="13"/>
                        <a:pt x="72" y="13"/>
                        <a:pt x="87" y="17"/>
                      </a:cubicBezTo>
                      <a:cubicBezTo>
                        <a:pt x="169" y="41"/>
                        <a:pt x="169" y="41"/>
                        <a:pt x="169" y="41"/>
                      </a:cubicBezTo>
                      <a:cubicBezTo>
                        <a:pt x="264" y="68"/>
                        <a:pt x="264" y="68"/>
                        <a:pt x="264" y="68"/>
                      </a:cubicBezTo>
                      <a:cubicBezTo>
                        <a:pt x="347" y="92"/>
                        <a:pt x="347" y="92"/>
                        <a:pt x="347" y="92"/>
                      </a:cubicBezTo>
                      <a:cubicBezTo>
                        <a:pt x="361" y="96"/>
                        <a:pt x="372" y="102"/>
                        <a:pt x="378" y="111"/>
                      </a:cubicBezTo>
                      <a:cubicBezTo>
                        <a:pt x="384" y="120"/>
                        <a:pt x="387" y="132"/>
                        <a:pt x="381" y="152"/>
                      </a:cubicBezTo>
                      <a:cubicBezTo>
                        <a:pt x="329" y="335"/>
                        <a:pt x="329" y="335"/>
                        <a:pt x="329" y="335"/>
                      </a:cubicBezTo>
                      <a:cubicBezTo>
                        <a:pt x="326" y="344"/>
                        <a:pt x="322" y="351"/>
                        <a:pt x="318" y="356"/>
                      </a:cubicBezTo>
                      <a:cubicBezTo>
                        <a:pt x="318" y="373"/>
                        <a:pt x="318" y="373"/>
                        <a:pt x="318" y="373"/>
                      </a:cubicBezTo>
                      <a:cubicBezTo>
                        <a:pt x="328" y="366"/>
                        <a:pt x="336" y="354"/>
                        <a:pt x="341" y="338"/>
                      </a:cubicBezTo>
                      <a:cubicBezTo>
                        <a:pt x="393" y="155"/>
                        <a:pt x="393" y="155"/>
                        <a:pt x="393" y="155"/>
                      </a:cubicBezTo>
                      <a:cubicBezTo>
                        <a:pt x="399" y="134"/>
                        <a:pt x="397" y="116"/>
                        <a:pt x="388" y="104"/>
                      </a:cubicBezTo>
                      <a:close/>
                    </a:path>
                  </a:pathLst>
                </a:custGeom>
                <a:solidFill>
                  <a:srgbClr val="23A3D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79" name="Freeform 64"/>
                <p:cNvSpPr>
                  <a:spLocks noEditPoints="1"/>
                </p:cNvSpPr>
                <p:nvPr/>
              </p:nvSpPr>
              <p:spPr bwMode="auto">
                <a:xfrm>
                  <a:off x="10213976" y="3257550"/>
                  <a:ext cx="1357313" cy="1096963"/>
                </a:xfrm>
                <a:custGeom>
                  <a:avLst/>
                  <a:gdLst>
                    <a:gd name="T0" fmla="*/ 78 w 462"/>
                    <a:gd name="T1" fmla="*/ 374 h 374"/>
                    <a:gd name="T2" fmla="*/ 0 w 462"/>
                    <a:gd name="T3" fmla="*/ 299 h 374"/>
                    <a:gd name="T4" fmla="*/ 0 w 462"/>
                    <a:gd name="T5" fmla="*/ 299 h 374"/>
                    <a:gd name="T6" fmla="*/ 0 w 462"/>
                    <a:gd name="T7" fmla="*/ 75 h 374"/>
                    <a:gd name="T8" fmla="*/ 78 w 462"/>
                    <a:gd name="T9" fmla="*/ 0 h 374"/>
                    <a:gd name="T10" fmla="*/ 78 w 462"/>
                    <a:gd name="T11" fmla="*/ 0 h 374"/>
                    <a:gd name="T12" fmla="*/ 384 w 462"/>
                    <a:gd name="T13" fmla="*/ 0 h 374"/>
                    <a:gd name="T14" fmla="*/ 462 w 462"/>
                    <a:gd name="T15" fmla="*/ 75 h 374"/>
                    <a:gd name="T16" fmla="*/ 462 w 462"/>
                    <a:gd name="T17" fmla="*/ 75 h 374"/>
                    <a:gd name="T18" fmla="*/ 462 w 462"/>
                    <a:gd name="T19" fmla="*/ 299 h 374"/>
                    <a:gd name="T20" fmla="*/ 384 w 462"/>
                    <a:gd name="T21" fmla="*/ 374 h 374"/>
                    <a:gd name="T22" fmla="*/ 384 w 462"/>
                    <a:gd name="T23" fmla="*/ 374 h 374"/>
                    <a:gd name="T24" fmla="*/ 78 w 462"/>
                    <a:gd name="T25" fmla="*/ 374 h 374"/>
                    <a:gd name="T26" fmla="*/ 24 w 462"/>
                    <a:gd name="T27" fmla="*/ 75 h 374"/>
                    <a:gd name="T28" fmla="*/ 24 w 462"/>
                    <a:gd name="T29" fmla="*/ 299 h 374"/>
                    <a:gd name="T30" fmla="*/ 78 w 462"/>
                    <a:gd name="T31" fmla="*/ 349 h 374"/>
                    <a:gd name="T32" fmla="*/ 78 w 462"/>
                    <a:gd name="T33" fmla="*/ 349 h 374"/>
                    <a:gd name="T34" fmla="*/ 384 w 462"/>
                    <a:gd name="T35" fmla="*/ 349 h 374"/>
                    <a:gd name="T36" fmla="*/ 438 w 462"/>
                    <a:gd name="T37" fmla="*/ 299 h 374"/>
                    <a:gd name="T38" fmla="*/ 438 w 462"/>
                    <a:gd name="T39" fmla="*/ 299 h 374"/>
                    <a:gd name="T40" fmla="*/ 438 w 462"/>
                    <a:gd name="T41" fmla="*/ 75 h 374"/>
                    <a:gd name="T42" fmla="*/ 384 w 462"/>
                    <a:gd name="T43" fmla="*/ 25 h 374"/>
                    <a:gd name="T44" fmla="*/ 384 w 462"/>
                    <a:gd name="T45" fmla="*/ 25 h 374"/>
                    <a:gd name="T46" fmla="*/ 78 w 462"/>
                    <a:gd name="T47" fmla="*/ 25 h 374"/>
                    <a:gd name="T48" fmla="*/ 24 w 462"/>
                    <a:gd name="T49" fmla="*/ 75 h 37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462" h="374">
                      <a:moveTo>
                        <a:pt x="78" y="374"/>
                      </a:moveTo>
                      <a:cubicBezTo>
                        <a:pt x="35" y="374"/>
                        <a:pt x="0" y="341"/>
                        <a:pt x="0" y="299"/>
                      </a:cubicBezTo>
                      <a:cubicBezTo>
                        <a:pt x="0" y="299"/>
                        <a:pt x="0" y="299"/>
                        <a:pt x="0" y="299"/>
                      </a:cubicBezTo>
                      <a:cubicBezTo>
                        <a:pt x="0" y="75"/>
                        <a:pt x="0" y="75"/>
                        <a:pt x="0" y="75"/>
                      </a:cubicBezTo>
                      <a:cubicBezTo>
                        <a:pt x="0" y="33"/>
                        <a:pt x="35" y="0"/>
                        <a:pt x="78" y="0"/>
                      </a:cubicBezTo>
                      <a:cubicBezTo>
                        <a:pt x="78" y="0"/>
                        <a:pt x="78" y="0"/>
                        <a:pt x="78" y="0"/>
                      </a:cubicBezTo>
                      <a:cubicBezTo>
                        <a:pt x="384" y="0"/>
                        <a:pt x="384" y="0"/>
                        <a:pt x="384" y="0"/>
                      </a:cubicBezTo>
                      <a:cubicBezTo>
                        <a:pt x="427" y="0"/>
                        <a:pt x="462" y="33"/>
                        <a:pt x="462" y="75"/>
                      </a:cubicBezTo>
                      <a:cubicBezTo>
                        <a:pt x="462" y="75"/>
                        <a:pt x="462" y="75"/>
                        <a:pt x="462" y="75"/>
                      </a:cubicBezTo>
                      <a:cubicBezTo>
                        <a:pt x="462" y="299"/>
                        <a:pt x="462" y="299"/>
                        <a:pt x="462" y="299"/>
                      </a:cubicBezTo>
                      <a:cubicBezTo>
                        <a:pt x="462" y="341"/>
                        <a:pt x="427" y="374"/>
                        <a:pt x="384" y="374"/>
                      </a:cubicBezTo>
                      <a:cubicBezTo>
                        <a:pt x="384" y="374"/>
                        <a:pt x="384" y="374"/>
                        <a:pt x="384" y="374"/>
                      </a:cubicBezTo>
                      <a:cubicBezTo>
                        <a:pt x="78" y="374"/>
                        <a:pt x="78" y="374"/>
                        <a:pt x="78" y="374"/>
                      </a:cubicBezTo>
                      <a:close/>
                      <a:moveTo>
                        <a:pt x="24" y="75"/>
                      </a:moveTo>
                      <a:cubicBezTo>
                        <a:pt x="24" y="299"/>
                        <a:pt x="24" y="299"/>
                        <a:pt x="24" y="299"/>
                      </a:cubicBezTo>
                      <a:cubicBezTo>
                        <a:pt x="24" y="326"/>
                        <a:pt x="48" y="349"/>
                        <a:pt x="78" y="349"/>
                      </a:cubicBezTo>
                      <a:cubicBezTo>
                        <a:pt x="78" y="349"/>
                        <a:pt x="78" y="349"/>
                        <a:pt x="78" y="349"/>
                      </a:cubicBezTo>
                      <a:cubicBezTo>
                        <a:pt x="384" y="349"/>
                        <a:pt x="384" y="349"/>
                        <a:pt x="384" y="349"/>
                      </a:cubicBezTo>
                      <a:cubicBezTo>
                        <a:pt x="414" y="349"/>
                        <a:pt x="437" y="326"/>
                        <a:pt x="438" y="299"/>
                      </a:cubicBezTo>
                      <a:cubicBezTo>
                        <a:pt x="438" y="299"/>
                        <a:pt x="438" y="299"/>
                        <a:pt x="438" y="299"/>
                      </a:cubicBezTo>
                      <a:cubicBezTo>
                        <a:pt x="438" y="75"/>
                        <a:pt x="438" y="75"/>
                        <a:pt x="438" y="75"/>
                      </a:cubicBezTo>
                      <a:cubicBezTo>
                        <a:pt x="437" y="48"/>
                        <a:pt x="414" y="25"/>
                        <a:pt x="384" y="25"/>
                      </a:cubicBezTo>
                      <a:cubicBezTo>
                        <a:pt x="384" y="25"/>
                        <a:pt x="384" y="25"/>
                        <a:pt x="384" y="25"/>
                      </a:cubicBezTo>
                      <a:cubicBezTo>
                        <a:pt x="78" y="25"/>
                        <a:pt x="78" y="25"/>
                        <a:pt x="78" y="25"/>
                      </a:cubicBezTo>
                      <a:cubicBezTo>
                        <a:pt x="48" y="25"/>
                        <a:pt x="24" y="48"/>
                        <a:pt x="24" y="75"/>
                      </a:cubicBezTo>
                      <a:close/>
                    </a:path>
                  </a:pathLst>
                </a:custGeom>
                <a:solidFill>
                  <a:srgbClr val="3B44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0" name="Freeform 65"/>
                <p:cNvSpPr/>
                <p:nvPr/>
              </p:nvSpPr>
              <p:spPr bwMode="auto">
                <a:xfrm>
                  <a:off x="10313988" y="3351213"/>
                  <a:ext cx="1157288" cy="912813"/>
                </a:xfrm>
                <a:custGeom>
                  <a:avLst/>
                  <a:gdLst>
                    <a:gd name="T0" fmla="*/ 246 w 394"/>
                    <a:gd name="T1" fmla="*/ 311 h 311"/>
                    <a:gd name="T2" fmla="*/ 148 w 394"/>
                    <a:gd name="T3" fmla="*/ 311 h 311"/>
                    <a:gd name="T4" fmla="*/ 62 w 394"/>
                    <a:gd name="T5" fmla="*/ 311 h 311"/>
                    <a:gd name="T6" fmla="*/ 18 w 394"/>
                    <a:gd name="T7" fmla="*/ 297 h 311"/>
                    <a:gd name="T8" fmla="*/ 18 w 394"/>
                    <a:gd name="T9" fmla="*/ 297 h 311"/>
                    <a:gd name="T10" fmla="*/ 0 w 394"/>
                    <a:gd name="T11" fmla="*/ 251 h 311"/>
                    <a:gd name="T12" fmla="*/ 0 w 394"/>
                    <a:gd name="T13" fmla="*/ 251 h 311"/>
                    <a:gd name="T14" fmla="*/ 0 w 394"/>
                    <a:gd name="T15" fmla="*/ 60 h 311"/>
                    <a:gd name="T16" fmla="*/ 18 w 394"/>
                    <a:gd name="T17" fmla="*/ 12 h 311"/>
                    <a:gd name="T18" fmla="*/ 18 w 394"/>
                    <a:gd name="T19" fmla="*/ 12 h 311"/>
                    <a:gd name="T20" fmla="*/ 62 w 394"/>
                    <a:gd name="T21" fmla="*/ 0 h 311"/>
                    <a:gd name="T22" fmla="*/ 62 w 394"/>
                    <a:gd name="T23" fmla="*/ 0 h 311"/>
                    <a:gd name="T24" fmla="*/ 148 w 394"/>
                    <a:gd name="T25" fmla="*/ 0 h 311"/>
                    <a:gd name="T26" fmla="*/ 246 w 394"/>
                    <a:gd name="T27" fmla="*/ 0 h 311"/>
                    <a:gd name="T28" fmla="*/ 332 w 394"/>
                    <a:gd name="T29" fmla="*/ 0 h 311"/>
                    <a:gd name="T30" fmla="*/ 332 w 394"/>
                    <a:gd name="T31" fmla="*/ 6 h 311"/>
                    <a:gd name="T32" fmla="*/ 332 w 394"/>
                    <a:gd name="T33" fmla="*/ 12 h 311"/>
                    <a:gd name="T34" fmla="*/ 246 w 394"/>
                    <a:gd name="T35" fmla="*/ 12 h 311"/>
                    <a:gd name="T36" fmla="*/ 148 w 394"/>
                    <a:gd name="T37" fmla="*/ 12 h 311"/>
                    <a:gd name="T38" fmla="*/ 62 w 394"/>
                    <a:gd name="T39" fmla="*/ 12 h 311"/>
                    <a:gd name="T40" fmla="*/ 26 w 394"/>
                    <a:gd name="T41" fmla="*/ 22 h 311"/>
                    <a:gd name="T42" fmla="*/ 26 w 394"/>
                    <a:gd name="T43" fmla="*/ 22 h 311"/>
                    <a:gd name="T44" fmla="*/ 12 w 394"/>
                    <a:gd name="T45" fmla="*/ 60 h 311"/>
                    <a:gd name="T46" fmla="*/ 12 w 394"/>
                    <a:gd name="T47" fmla="*/ 60 h 311"/>
                    <a:gd name="T48" fmla="*/ 12 w 394"/>
                    <a:gd name="T49" fmla="*/ 251 h 311"/>
                    <a:gd name="T50" fmla="*/ 26 w 394"/>
                    <a:gd name="T51" fmla="*/ 288 h 311"/>
                    <a:gd name="T52" fmla="*/ 26 w 394"/>
                    <a:gd name="T53" fmla="*/ 288 h 311"/>
                    <a:gd name="T54" fmla="*/ 62 w 394"/>
                    <a:gd name="T55" fmla="*/ 298 h 311"/>
                    <a:gd name="T56" fmla="*/ 62 w 394"/>
                    <a:gd name="T57" fmla="*/ 298 h 311"/>
                    <a:gd name="T58" fmla="*/ 148 w 394"/>
                    <a:gd name="T59" fmla="*/ 298 h 311"/>
                    <a:gd name="T60" fmla="*/ 246 w 394"/>
                    <a:gd name="T61" fmla="*/ 298 h 311"/>
                    <a:gd name="T62" fmla="*/ 332 w 394"/>
                    <a:gd name="T63" fmla="*/ 298 h 311"/>
                    <a:gd name="T64" fmla="*/ 368 w 394"/>
                    <a:gd name="T65" fmla="*/ 288 h 311"/>
                    <a:gd name="T66" fmla="*/ 368 w 394"/>
                    <a:gd name="T67" fmla="*/ 288 h 311"/>
                    <a:gd name="T68" fmla="*/ 382 w 394"/>
                    <a:gd name="T69" fmla="*/ 251 h 311"/>
                    <a:gd name="T70" fmla="*/ 382 w 394"/>
                    <a:gd name="T71" fmla="*/ 251 h 311"/>
                    <a:gd name="T72" fmla="*/ 382 w 394"/>
                    <a:gd name="T73" fmla="*/ 60 h 311"/>
                    <a:gd name="T74" fmla="*/ 368 w 394"/>
                    <a:gd name="T75" fmla="*/ 22 h 311"/>
                    <a:gd name="T76" fmla="*/ 368 w 394"/>
                    <a:gd name="T77" fmla="*/ 22 h 311"/>
                    <a:gd name="T78" fmla="*/ 332 w 394"/>
                    <a:gd name="T79" fmla="*/ 12 h 311"/>
                    <a:gd name="T80" fmla="*/ 332 w 394"/>
                    <a:gd name="T81" fmla="*/ 12 h 311"/>
                    <a:gd name="T82" fmla="*/ 332 w 394"/>
                    <a:gd name="T83" fmla="*/ 6 h 311"/>
                    <a:gd name="T84" fmla="*/ 332 w 394"/>
                    <a:gd name="T85" fmla="*/ 0 h 311"/>
                    <a:gd name="T86" fmla="*/ 376 w 394"/>
                    <a:gd name="T87" fmla="*/ 12 h 311"/>
                    <a:gd name="T88" fmla="*/ 376 w 394"/>
                    <a:gd name="T89" fmla="*/ 12 h 311"/>
                    <a:gd name="T90" fmla="*/ 394 w 394"/>
                    <a:gd name="T91" fmla="*/ 60 h 311"/>
                    <a:gd name="T92" fmla="*/ 394 w 394"/>
                    <a:gd name="T93" fmla="*/ 60 h 311"/>
                    <a:gd name="T94" fmla="*/ 394 w 394"/>
                    <a:gd name="T95" fmla="*/ 251 h 311"/>
                    <a:gd name="T96" fmla="*/ 376 w 394"/>
                    <a:gd name="T97" fmla="*/ 297 h 311"/>
                    <a:gd name="T98" fmla="*/ 376 w 394"/>
                    <a:gd name="T99" fmla="*/ 297 h 311"/>
                    <a:gd name="T100" fmla="*/ 332 w 394"/>
                    <a:gd name="T101" fmla="*/ 311 h 311"/>
                    <a:gd name="T102" fmla="*/ 332 w 394"/>
                    <a:gd name="T103" fmla="*/ 311 h 311"/>
                    <a:gd name="T104" fmla="*/ 246 w 394"/>
                    <a:gd name="T105" fmla="*/ 311 h 3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394" h="311">
                      <a:moveTo>
                        <a:pt x="246" y="311"/>
                      </a:moveTo>
                      <a:cubicBezTo>
                        <a:pt x="148" y="311"/>
                        <a:pt x="148" y="311"/>
                        <a:pt x="148" y="311"/>
                      </a:cubicBezTo>
                      <a:cubicBezTo>
                        <a:pt x="62" y="311"/>
                        <a:pt x="62" y="311"/>
                        <a:pt x="62" y="311"/>
                      </a:cubicBezTo>
                      <a:cubicBezTo>
                        <a:pt x="45" y="311"/>
                        <a:pt x="30" y="307"/>
                        <a:pt x="18" y="297"/>
                      </a:cubicBezTo>
                      <a:cubicBezTo>
                        <a:pt x="18" y="297"/>
                        <a:pt x="18" y="297"/>
                        <a:pt x="18" y="297"/>
                      </a:cubicBezTo>
                      <a:cubicBezTo>
                        <a:pt x="6" y="288"/>
                        <a:pt x="0" y="272"/>
                        <a:pt x="0" y="251"/>
                      </a:cubicBezTo>
                      <a:cubicBezTo>
                        <a:pt x="0" y="251"/>
                        <a:pt x="0" y="251"/>
                        <a:pt x="0" y="251"/>
                      </a:cubicBezTo>
                      <a:cubicBezTo>
                        <a:pt x="0" y="60"/>
                        <a:pt x="0" y="60"/>
                        <a:pt x="0" y="60"/>
                      </a:cubicBezTo>
                      <a:cubicBezTo>
                        <a:pt x="0" y="38"/>
                        <a:pt x="6" y="22"/>
                        <a:pt x="18" y="12"/>
                      </a:cubicBezTo>
                      <a:cubicBezTo>
                        <a:pt x="18" y="12"/>
                        <a:pt x="18" y="12"/>
                        <a:pt x="18" y="12"/>
                      </a:cubicBezTo>
                      <a:cubicBezTo>
                        <a:pt x="30" y="3"/>
                        <a:pt x="46" y="0"/>
                        <a:pt x="62" y="0"/>
                      </a:cubicBezTo>
                      <a:cubicBezTo>
                        <a:pt x="62" y="0"/>
                        <a:pt x="62" y="0"/>
                        <a:pt x="62" y="0"/>
                      </a:cubicBezTo>
                      <a:cubicBezTo>
                        <a:pt x="148" y="0"/>
                        <a:pt x="148" y="0"/>
                        <a:pt x="148" y="0"/>
                      </a:cubicBezTo>
                      <a:cubicBezTo>
                        <a:pt x="246" y="0"/>
                        <a:pt x="246" y="0"/>
                        <a:pt x="246" y="0"/>
                      </a:cubicBezTo>
                      <a:cubicBezTo>
                        <a:pt x="332" y="0"/>
                        <a:pt x="332" y="0"/>
                        <a:pt x="332" y="0"/>
                      </a:cubicBezTo>
                      <a:cubicBezTo>
                        <a:pt x="332" y="6"/>
                        <a:pt x="332" y="6"/>
                        <a:pt x="332" y="6"/>
                      </a:cubicBezTo>
                      <a:cubicBezTo>
                        <a:pt x="332" y="12"/>
                        <a:pt x="332" y="12"/>
                        <a:pt x="332" y="12"/>
                      </a:cubicBezTo>
                      <a:cubicBezTo>
                        <a:pt x="246" y="12"/>
                        <a:pt x="246" y="12"/>
                        <a:pt x="246" y="12"/>
                      </a:cubicBezTo>
                      <a:cubicBezTo>
                        <a:pt x="148" y="12"/>
                        <a:pt x="148" y="12"/>
                        <a:pt x="148" y="12"/>
                      </a:cubicBezTo>
                      <a:cubicBezTo>
                        <a:pt x="62" y="12"/>
                        <a:pt x="62" y="12"/>
                        <a:pt x="62" y="12"/>
                      </a:cubicBezTo>
                      <a:cubicBezTo>
                        <a:pt x="47" y="12"/>
                        <a:pt x="34" y="15"/>
                        <a:pt x="26" y="22"/>
                      </a:cubicBezTo>
                      <a:cubicBezTo>
                        <a:pt x="26" y="22"/>
                        <a:pt x="26" y="22"/>
                        <a:pt x="26" y="22"/>
                      </a:cubicBezTo>
                      <a:cubicBezTo>
                        <a:pt x="18" y="29"/>
                        <a:pt x="12" y="40"/>
                        <a:pt x="12" y="60"/>
                      </a:cubicBezTo>
                      <a:cubicBezTo>
                        <a:pt x="12" y="60"/>
                        <a:pt x="12" y="60"/>
                        <a:pt x="12" y="60"/>
                      </a:cubicBezTo>
                      <a:cubicBezTo>
                        <a:pt x="12" y="251"/>
                        <a:pt x="12" y="251"/>
                        <a:pt x="12" y="251"/>
                      </a:cubicBezTo>
                      <a:cubicBezTo>
                        <a:pt x="12" y="270"/>
                        <a:pt x="18" y="281"/>
                        <a:pt x="26" y="288"/>
                      </a:cubicBezTo>
                      <a:cubicBezTo>
                        <a:pt x="26" y="288"/>
                        <a:pt x="26" y="288"/>
                        <a:pt x="26" y="288"/>
                      </a:cubicBezTo>
                      <a:cubicBezTo>
                        <a:pt x="35" y="295"/>
                        <a:pt x="47" y="298"/>
                        <a:pt x="62" y="298"/>
                      </a:cubicBezTo>
                      <a:cubicBezTo>
                        <a:pt x="62" y="298"/>
                        <a:pt x="62" y="298"/>
                        <a:pt x="62" y="298"/>
                      </a:cubicBezTo>
                      <a:cubicBezTo>
                        <a:pt x="148" y="298"/>
                        <a:pt x="148" y="298"/>
                        <a:pt x="148" y="298"/>
                      </a:cubicBezTo>
                      <a:cubicBezTo>
                        <a:pt x="246" y="298"/>
                        <a:pt x="246" y="298"/>
                        <a:pt x="246" y="298"/>
                      </a:cubicBezTo>
                      <a:cubicBezTo>
                        <a:pt x="332" y="298"/>
                        <a:pt x="332" y="298"/>
                        <a:pt x="332" y="298"/>
                      </a:cubicBezTo>
                      <a:cubicBezTo>
                        <a:pt x="347" y="298"/>
                        <a:pt x="359" y="295"/>
                        <a:pt x="368" y="288"/>
                      </a:cubicBezTo>
                      <a:cubicBezTo>
                        <a:pt x="368" y="288"/>
                        <a:pt x="368" y="288"/>
                        <a:pt x="368" y="288"/>
                      </a:cubicBezTo>
                      <a:cubicBezTo>
                        <a:pt x="376" y="281"/>
                        <a:pt x="382" y="270"/>
                        <a:pt x="382" y="251"/>
                      </a:cubicBezTo>
                      <a:cubicBezTo>
                        <a:pt x="382" y="251"/>
                        <a:pt x="382" y="251"/>
                        <a:pt x="382" y="251"/>
                      </a:cubicBezTo>
                      <a:cubicBezTo>
                        <a:pt x="382" y="60"/>
                        <a:pt x="382" y="60"/>
                        <a:pt x="382" y="60"/>
                      </a:cubicBezTo>
                      <a:cubicBezTo>
                        <a:pt x="382" y="40"/>
                        <a:pt x="376" y="29"/>
                        <a:pt x="368" y="22"/>
                      </a:cubicBezTo>
                      <a:cubicBezTo>
                        <a:pt x="368" y="22"/>
                        <a:pt x="368" y="22"/>
                        <a:pt x="368" y="22"/>
                      </a:cubicBezTo>
                      <a:cubicBezTo>
                        <a:pt x="359" y="15"/>
                        <a:pt x="347" y="12"/>
                        <a:pt x="332" y="12"/>
                      </a:cubicBezTo>
                      <a:cubicBezTo>
                        <a:pt x="332" y="12"/>
                        <a:pt x="332" y="12"/>
                        <a:pt x="332" y="12"/>
                      </a:cubicBezTo>
                      <a:cubicBezTo>
                        <a:pt x="332" y="6"/>
                        <a:pt x="332" y="6"/>
                        <a:pt x="332" y="6"/>
                      </a:cubicBezTo>
                      <a:cubicBezTo>
                        <a:pt x="332" y="0"/>
                        <a:pt x="332" y="0"/>
                        <a:pt x="332" y="0"/>
                      </a:cubicBezTo>
                      <a:cubicBezTo>
                        <a:pt x="348" y="0"/>
                        <a:pt x="364" y="3"/>
                        <a:pt x="376" y="12"/>
                      </a:cubicBezTo>
                      <a:cubicBezTo>
                        <a:pt x="376" y="12"/>
                        <a:pt x="376" y="12"/>
                        <a:pt x="376" y="12"/>
                      </a:cubicBezTo>
                      <a:cubicBezTo>
                        <a:pt x="387" y="22"/>
                        <a:pt x="394" y="38"/>
                        <a:pt x="394" y="60"/>
                      </a:cubicBezTo>
                      <a:cubicBezTo>
                        <a:pt x="394" y="60"/>
                        <a:pt x="394" y="60"/>
                        <a:pt x="394" y="60"/>
                      </a:cubicBezTo>
                      <a:cubicBezTo>
                        <a:pt x="394" y="251"/>
                        <a:pt x="394" y="251"/>
                        <a:pt x="394" y="251"/>
                      </a:cubicBezTo>
                      <a:cubicBezTo>
                        <a:pt x="394" y="272"/>
                        <a:pt x="387" y="288"/>
                        <a:pt x="376" y="297"/>
                      </a:cubicBezTo>
                      <a:cubicBezTo>
                        <a:pt x="376" y="297"/>
                        <a:pt x="376" y="297"/>
                        <a:pt x="376" y="297"/>
                      </a:cubicBezTo>
                      <a:cubicBezTo>
                        <a:pt x="364" y="307"/>
                        <a:pt x="348" y="311"/>
                        <a:pt x="332" y="311"/>
                      </a:cubicBezTo>
                      <a:cubicBezTo>
                        <a:pt x="332" y="311"/>
                        <a:pt x="332" y="311"/>
                        <a:pt x="332" y="311"/>
                      </a:cubicBezTo>
                      <a:cubicBezTo>
                        <a:pt x="246" y="311"/>
                        <a:pt x="246" y="311"/>
                        <a:pt x="246" y="311"/>
                      </a:cubicBezTo>
                      <a:close/>
                    </a:path>
                  </a:pathLst>
                </a:custGeom>
                <a:solidFill>
                  <a:srgbClr val="23A3D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1" name="Freeform 66"/>
                <p:cNvSpPr/>
                <p:nvPr/>
              </p:nvSpPr>
              <p:spPr bwMode="auto">
                <a:xfrm>
                  <a:off x="10363201" y="3548063"/>
                  <a:ext cx="1058863" cy="660400"/>
                </a:xfrm>
                <a:custGeom>
                  <a:avLst/>
                  <a:gdLst>
                    <a:gd name="T0" fmla="*/ 305 w 360"/>
                    <a:gd name="T1" fmla="*/ 0 h 225"/>
                    <a:gd name="T2" fmla="*/ 284 w 360"/>
                    <a:gd name="T3" fmla="*/ 15 h 225"/>
                    <a:gd name="T4" fmla="*/ 215 w 360"/>
                    <a:gd name="T5" fmla="*/ 84 h 225"/>
                    <a:gd name="T6" fmla="*/ 286 w 360"/>
                    <a:gd name="T7" fmla="*/ 149 h 225"/>
                    <a:gd name="T8" fmla="*/ 286 w 360"/>
                    <a:gd name="T9" fmla="*/ 161 h 225"/>
                    <a:gd name="T10" fmla="*/ 280 w 360"/>
                    <a:gd name="T11" fmla="*/ 164 h 225"/>
                    <a:gd name="T12" fmla="*/ 275 w 360"/>
                    <a:gd name="T13" fmla="*/ 162 h 225"/>
                    <a:gd name="T14" fmla="*/ 166 w 360"/>
                    <a:gd name="T15" fmla="*/ 62 h 225"/>
                    <a:gd name="T16" fmla="*/ 128 w 360"/>
                    <a:gd name="T17" fmla="*/ 41 h 225"/>
                    <a:gd name="T18" fmla="*/ 92 w 360"/>
                    <a:gd name="T19" fmla="*/ 62 h 225"/>
                    <a:gd name="T20" fmla="*/ 0 w 360"/>
                    <a:gd name="T21" fmla="*/ 146 h 225"/>
                    <a:gd name="T22" fmla="*/ 0 w 360"/>
                    <a:gd name="T23" fmla="*/ 176 h 225"/>
                    <a:gd name="T24" fmla="*/ 53 w 360"/>
                    <a:gd name="T25" fmla="*/ 225 h 225"/>
                    <a:gd name="T26" fmla="*/ 134 w 360"/>
                    <a:gd name="T27" fmla="*/ 225 h 225"/>
                    <a:gd name="T28" fmla="*/ 226 w 360"/>
                    <a:gd name="T29" fmla="*/ 225 h 225"/>
                    <a:gd name="T30" fmla="*/ 307 w 360"/>
                    <a:gd name="T31" fmla="*/ 225 h 225"/>
                    <a:gd name="T32" fmla="*/ 360 w 360"/>
                    <a:gd name="T33" fmla="*/ 176 h 225"/>
                    <a:gd name="T34" fmla="*/ 360 w 360"/>
                    <a:gd name="T35" fmla="*/ 46 h 225"/>
                    <a:gd name="T36" fmla="*/ 329 w 360"/>
                    <a:gd name="T37" fmla="*/ 15 h 225"/>
                    <a:gd name="T38" fmla="*/ 305 w 360"/>
                    <a:gd name="T39" fmla="*/ 0 h 2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360" h="225">
                      <a:moveTo>
                        <a:pt x="305" y="0"/>
                      </a:moveTo>
                      <a:cubicBezTo>
                        <a:pt x="302" y="0"/>
                        <a:pt x="295" y="4"/>
                        <a:pt x="284" y="15"/>
                      </a:cubicBezTo>
                      <a:cubicBezTo>
                        <a:pt x="215" y="84"/>
                        <a:pt x="215" y="84"/>
                        <a:pt x="215" y="84"/>
                      </a:cubicBezTo>
                      <a:cubicBezTo>
                        <a:pt x="286" y="149"/>
                        <a:pt x="286" y="149"/>
                        <a:pt x="286" y="149"/>
                      </a:cubicBezTo>
                      <a:cubicBezTo>
                        <a:pt x="289" y="152"/>
                        <a:pt x="289" y="158"/>
                        <a:pt x="286" y="161"/>
                      </a:cubicBezTo>
                      <a:cubicBezTo>
                        <a:pt x="285" y="163"/>
                        <a:pt x="282" y="164"/>
                        <a:pt x="280" y="164"/>
                      </a:cubicBezTo>
                      <a:cubicBezTo>
                        <a:pt x="278" y="164"/>
                        <a:pt x="276" y="163"/>
                        <a:pt x="275" y="162"/>
                      </a:cubicBezTo>
                      <a:cubicBezTo>
                        <a:pt x="166" y="62"/>
                        <a:pt x="166" y="62"/>
                        <a:pt x="166" y="62"/>
                      </a:cubicBezTo>
                      <a:cubicBezTo>
                        <a:pt x="149" y="47"/>
                        <a:pt x="137" y="41"/>
                        <a:pt x="128" y="41"/>
                      </a:cubicBezTo>
                      <a:cubicBezTo>
                        <a:pt x="120" y="41"/>
                        <a:pt x="109" y="47"/>
                        <a:pt x="92" y="62"/>
                      </a:cubicBezTo>
                      <a:cubicBezTo>
                        <a:pt x="0" y="146"/>
                        <a:pt x="0" y="146"/>
                        <a:pt x="0" y="146"/>
                      </a:cubicBezTo>
                      <a:cubicBezTo>
                        <a:pt x="0" y="176"/>
                        <a:pt x="0" y="176"/>
                        <a:pt x="0" y="176"/>
                      </a:cubicBezTo>
                      <a:cubicBezTo>
                        <a:pt x="0" y="213"/>
                        <a:pt x="24" y="225"/>
                        <a:pt x="53" y="225"/>
                      </a:cubicBezTo>
                      <a:cubicBezTo>
                        <a:pt x="134" y="225"/>
                        <a:pt x="134" y="225"/>
                        <a:pt x="134" y="225"/>
                      </a:cubicBezTo>
                      <a:cubicBezTo>
                        <a:pt x="226" y="225"/>
                        <a:pt x="226" y="225"/>
                        <a:pt x="226" y="225"/>
                      </a:cubicBezTo>
                      <a:cubicBezTo>
                        <a:pt x="307" y="225"/>
                        <a:pt x="307" y="225"/>
                        <a:pt x="307" y="225"/>
                      </a:cubicBezTo>
                      <a:cubicBezTo>
                        <a:pt x="336" y="225"/>
                        <a:pt x="360" y="213"/>
                        <a:pt x="360" y="176"/>
                      </a:cubicBezTo>
                      <a:cubicBezTo>
                        <a:pt x="360" y="46"/>
                        <a:pt x="360" y="46"/>
                        <a:pt x="360" y="46"/>
                      </a:cubicBezTo>
                      <a:cubicBezTo>
                        <a:pt x="329" y="15"/>
                        <a:pt x="329" y="15"/>
                        <a:pt x="329" y="15"/>
                      </a:cubicBezTo>
                      <a:cubicBezTo>
                        <a:pt x="317" y="4"/>
                        <a:pt x="310" y="0"/>
                        <a:pt x="305" y="0"/>
                      </a:cubicBezTo>
                      <a:close/>
                    </a:path>
                  </a:pathLst>
                </a:custGeom>
                <a:solidFill>
                  <a:srgbClr val="A6C84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2" name="Oval 67"/>
                <p:cNvSpPr>
                  <a:spLocks noChangeArrowheads="1"/>
                </p:cNvSpPr>
                <p:nvPr/>
              </p:nvSpPr>
              <p:spPr bwMode="auto">
                <a:xfrm>
                  <a:off x="10845801" y="3471863"/>
                  <a:ext cx="228600" cy="228600"/>
                </a:xfrm>
                <a:prstGeom prst="ellipse">
                  <a:avLst/>
                </a:prstGeom>
                <a:solidFill>
                  <a:srgbClr val="EF7E1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29" name="组合 128"/>
            <p:cNvGrpSpPr/>
            <p:nvPr/>
          </p:nvGrpSpPr>
          <p:grpSpPr>
            <a:xfrm>
              <a:off x="2800889" y="1323797"/>
              <a:ext cx="422086" cy="295602"/>
              <a:chOff x="179388" y="441325"/>
              <a:chExt cx="2828925" cy="1981201"/>
            </a:xfrm>
          </p:grpSpPr>
          <p:sp>
            <p:nvSpPr>
              <p:cNvPr id="130" name="Freeform 5"/>
              <p:cNvSpPr/>
              <p:nvPr/>
            </p:nvSpPr>
            <p:spPr bwMode="auto">
              <a:xfrm>
                <a:off x="433388" y="1139825"/>
                <a:ext cx="223838" cy="368300"/>
              </a:xfrm>
              <a:custGeom>
                <a:avLst/>
                <a:gdLst>
                  <a:gd name="T0" fmla="*/ 72 w 141"/>
                  <a:gd name="T1" fmla="*/ 206 h 232"/>
                  <a:gd name="T2" fmla="*/ 72 w 141"/>
                  <a:gd name="T3" fmla="*/ 206 h 232"/>
                  <a:gd name="T4" fmla="*/ 68 w 141"/>
                  <a:gd name="T5" fmla="*/ 212 h 232"/>
                  <a:gd name="T6" fmla="*/ 65 w 141"/>
                  <a:gd name="T7" fmla="*/ 219 h 232"/>
                  <a:gd name="T8" fmla="*/ 60 w 141"/>
                  <a:gd name="T9" fmla="*/ 223 h 232"/>
                  <a:gd name="T10" fmla="*/ 54 w 141"/>
                  <a:gd name="T11" fmla="*/ 227 h 232"/>
                  <a:gd name="T12" fmla="*/ 48 w 141"/>
                  <a:gd name="T13" fmla="*/ 231 h 232"/>
                  <a:gd name="T14" fmla="*/ 40 w 141"/>
                  <a:gd name="T15" fmla="*/ 232 h 232"/>
                  <a:gd name="T16" fmla="*/ 34 w 141"/>
                  <a:gd name="T17" fmla="*/ 232 h 232"/>
                  <a:gd name="T18" fmla="*/ 26 w 141"/>
                  <a:gd name="T19" fmla="*/ 231 h 232"/>
                  <a:gd name="T20" fmla="*/ 26 w 141"/>
                  <a:gd name="T21" fmla="*/ 231 h 232"/>
                  <a:gd name="T22" fmla="*/ 26 w 141"/>
                  <a:gd name="T23" fmla="*/ 231 h 232"/>
                  <a:gd name="T24" fmla="*/ 20 w 141"/>
                  <a:gd name="T25" fmla="*/ 227 h 232"/>
                  <a:gd name="T26" fmla="*/ 13 w 141"/>
                  <a:gd name="T27" fmla="*/ 224 h 232"/>
                  <a:gd name="T28" fmla="*/ 8 w 141"/>
                  <a:gd name="T29" fmla="*/ 219 h 232"/>
                  <a:gd name="T30" fmla="*/ 5 w 141"/>
                  <a:gd name="T31" fmla="*/ 213 h 232"/>
                  <a:gd name="T32" fmla="*/ 1 w 141"/>
                  <a:gd name="T33" fmla="*/ 207 h 232"/>
                  <a:gd name="T34" fmla="*/ 0 w 141"/>
                  <a:gd name="T35" fmla="*/ 199 h 232"/>
                  <a:gd name="T36" fmla="*/ 0 w 141"/>
                  <a:gd name="T37" fmla="*/ 193 h 232"/>
                  <a:gd name="T38" fmla="*/ 1 w 141"/>
                  <a:gd name="T39" fmla="*/ 185 h 232"/>
                  <a:gd name="T40" fmla="*/ 68 w 141"/>
                  <a:gd name="T41" fmla="*/ 27 h 232"/>
                  <a:gd name="T42" fmla="*/ 68 w 141"/>
                  <a:gd name="T43" fmla="*/ 27 h 232"/>
                  <a:gd name="T44" fmla="*/ 72 w 141"/>
                  <a:gd name="T45" fmla="*/ 19 h 232"/>
                  <a:gd name="T46" fmla="*/ 75 w 141"/>
                  <a:gd name="T47" fmla="*/ 14 h 232"/>
                  <a:gd name="T48" fmla="*/ 80 w 141"/>
                  <a:gd name="T49" fmla="*/ 9 h 232"/>
                  <a:gd name="T50" fmla="*/ 86 w 141"/>
                  <a:gd name="T51" fmla="*/ 4 h 232"/>
                  <a:gd name="T52" fmla="*/ 92 w 141"/>
                  <a:gd name="T53" fmla="*/ 2 h 232"/>
                  <a:gd name="T54" fmla="*/ 100 w 141"/>
                  <a:gd name="T55" fmla="*/ 0 h 232"/>
                  <a:gd name="T56" fmla="*/ 106 w 141"/>
                  <a:gd name="T57" fmla="*/ 0 h 232"/>
                  <a:gd name="T58" fmla="*/ 114 w 141"/>
                  <a:gd name="T59" fmla="*/ 1 h 232"/>
                  <a:gd name="T60" fmla="*/ 114 w 141"/>
                  <a:gd name="T61" fmla="*/ 1 h 232"/>
                  <a:gd name="T62" fmla="*/ 114 w 141"/>
                  <a:gd name="T63" fmla="*/ 1 h 232"/>
                  <a:gd name="T64" fmla="*/ 121 w 141"/>
                  <a:gd name="T65" fmla="*/ 4 h 232"/>
                  <a:gd name="T66" fmla="*/ 127 w 141"/>
                  <a:gd name="T67" fmla="*/ 9 h 232"/>
                  <a:gd name="T68" fmla="*/ 132 w 141"/>
                  <a:gd name="T69" fmla="*/ 13 h 232"/>
                  <a:gd name="T70" fmla="*/ 136 w 141"/>
                  <a:gd name="T71" fmla="*/ 19 h 232"/>
                  <a:gd name="T72" fmla="*/ 139 w 141"/>
                  <a:gd name="T73" fmla="*/ 26 h 232"/>
                  <a:gd name="T74" fmla="*/ 140 w 141"/>
                  <a:gd name="T75" fmla="*/ 32 h 232"/>
                  <a:gd name="T76" fmla="*/ 141 w 141"/>
                  <a:gd name="T77" fmla="*/ 40 h 232"/>
                  <a:gd name="T78" fmla="*/ 139 w 141"/>
                  <a:gd name="T79" fmla="*/ 46 h 232"/>
                  <a:gd name="T80" fmla="*/ 72 w 141"/>
                  <a:gd name="T81" fmla="*/ 206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41" h="232">
                    <a:moveTo>
                      <a:pt x="72" y="206"/>
                    </a:moveTo>
                    <a:lnTo>
                      <a:pt x="72" y="206"/>
                    </a:lnTo>
                    <a:lnTo>
                      <a:pt x="68" y="212"/>
                    </a:lnTo>
                    <a:lnTo>
                      <a:pt x="65" y="219"/>
                    </a:lnTo>
                    <a:lnTo>
                      <a:pt x="60" y="223"/>
                    </a:lnTo>
                    <a:lnTo>
                      <a:pt x="54" y="227"/>
                    </a:lnTo>
                    <a:lnTo>
                      <a:pt x="48" y="231"/>
                    </a:lnTo>
                    <a:lnTo>
                      <a:pt x="40" y="232"/>
                    </a:lnTo>
                    <a:lnTo>
                      <a:pt x="34" y="232"/>
                    </a:lnTo>
                    <a:lnTo>
                      <a:pt x="26" y="231"/>
                    </a:lnTo>
                    <a:lnTo>
                      <a:pt x="26" y="231"/>
                    </a:lnTo>
                    <a:lnTo>
                      <a:pt x="26" y="231"/>
                    </a:lnTo>
                    <a:lnTo>
                      <a:pt x="20" y="227"/>
                    </a:lnTo>
                    <a:lnTo>
                      <a:pt x="13" y="224"/>
                    </a:lnTo>
                    <a:lnTo>
                      <a:pt x="8" y="219"/>
                    </a:lnTo>
                    <a:lnTo>
                      <a:pt x="5" y="213"/>
                    </a:lnTo>
                    <a:lnTo>
                      <a:pt x="1" y="207"/>
                    </a:lnTo>
                    <a:lnTo>
                      <a:pt x="0" y="199"/>
                    </a:lnTo>
                    <a:lnTo>
                      <a:pt x="0" y="193"/>
                    </a:lnTo>
                    <a:lnTo>
                      <a:pt x="1" y="185"/>
                    </a:lnTo>
                    <a:lnTo>
                      <a:pt x="68" y="27"/>
                    </a:lnTo>
                    <a:lnTo>
                      <a:pt x="68" y="27"/>
                    </a:lnTo>
                    <a:lnTo>
                      <a:pt x="72" y="19"/>
                    </a:lnTo>
                    <a:lnTo>
                      <a:pt x="75" y="14"/>
                    </a:lnTo>
                    <a:lnTo>
                      <a:pt x="80" y="9"/>
                    </a:lnTo>
                    <a:lnTo>
                      <a:pt x="86" y="4"/>
                    </a:lnTo>
                    <a:lnTo>
                      <a:pt x="92" y="2"/>
                    </a:lnTo>
                    <a:lnTo>
                      <a:pt x="100" y="0"/>
                    </a:lnTo>
                    <a:lnTo>
                      <a:pt x="106" y="0"/>
                    </a:lnTo>
                    <a:lnTo>
                      <a:pt x="114" y="1"/>
                    </a:lnTo>
                    <a:lnTo>
                      <a:pt x="114" y="1"/>
                    </a:lnTo>
                    <a:lnTo>
                      <a:pt x="114" y="1"/>
                    </a:lnTo>
                    <a:lnTo>
                      <a:pt x="121" y="4"/>
                    </a:lnTo>
                    <a:lnTo>
                      <a:pt x="127" y="9"/>
                    </a:lnTo>
                    <a:lnTo>
                      <a:pt x="132" y="13"/>
                    </a:lnTo>
                    <a:lnTo>
                      <a:pt x="136" y="19"/>
                    </a:lnTo>
                    <a:lnTo>
                      <a:pt x="139" y="26"/>
                    </a:lnTo>
                    <a:lnTo>
                      <a:pt x="140" y="32"/>
                    </a:lnTo>
                    <a:lnTo>
                      <a:pt x="141" y="40"/>
                    </a:lnTo>
                    <a:lnTo>
                      <a:pt x="139" y="46"/>
                    </a:lnTo>
                    <a:lnTo>
                      <a:pt x="72" y="206"/>
                    </a:lnTo>
                    <a:close/>
                  </a:path>
                </a:pathLst>
              </a:custGeom>
              <a:solidFill>
                <a:srgbClr val="5856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1" name="Freeform 6"/>
              <p:cNvSpPr/>
              <p:nvPr/>
            </p:nvSpPr>
            <p:spPr bwMode="auto">
              <a:xfrm>
                <a:off x="179388" y="1287463"/>
                <a:ext cx="368300" cy="223838"/>
              </a:xfrm>
              <a:custGeom>
                <a:avLst/>
                <a:gdLst>
                  <a:gd name="T0" fmla="*/ 26 w 232"/>
                  <a:gd name="T1" fmla="*/ 73 h 141"/>
                  <a:gd name="T2" fmla="*/ 26 w 232"/>
                  <a:gd name="T3" fmla="*/ 73 h 141"/>
                  <a:gd name="T4" fmla="*/ 19 w 232"/>
                  <a:gd name="T5" fmla="*/ 69 h 141"/>
                  <a:gd name="T6" fmla="*/ 13 w 232"/>
                  <a:gd name="T7" fmla="*/ 65 h 141"/>
                  <a:gd name="T8" fmla="*/ 9 w 232"/>
                  <a:gd name="T9" fmla="*/ 61 h 141"/>
                  <a:gd name="T10" fmla="*/ 4 w 232"/>
                  <a:gd name="T11" fmla="*/ 54 h 141"/>
                  <a:gd name="T12" fmla="*/ 1 w 232"/>
                  <a:gd name="T13" fmla="*/ 49 h 141"/>
                  <a:gd name="T14" fmla="*/ 0 w 232"/>
                  <a:gd name="T15" fmla="*/ 41 h 141"/>
                  <a:gd name="T16" fmla="*/ 0 w 232"/>
                  <a:gd name="T17" fmla="*/ 34 h 141"/>
                  <a:gd name="T18" fmla="*/ 1 w 232"/>
                  <a:gd name="T19" fmla="*/ 27 h 141"/>
                  <a:gd name="T20" fmla="*/ 1 w 232"/>
                  <a:gd name="T21" fmla="*/ 27 h 141"/>
                  <a:gd name="T22" fmla="*/ 1 w 232"/>
                  <a:gd name="T23" fmla="*/ 27 h 141"/>
                  <a:gd name="T24" fmla="*/ 4 w 232"/>
                  <a:gd name="T25" fmla="*/ 20 h 141"/>
                  <a:gd name="T26" fmla="*/ 8 w 232"/>
                  <a:gd name="T27" fmla="*/ 14 h 141"/>
                  <a:gd name="T28" fmla="*/ 13 w 232"/>
                  <a:gd name="T29" fmla="*/ 9 h 141"/>
                  <a:gd name="T30" fmla="*/ 18 w 232"/>
                  <a:gd name="T31" fmla="*/ 4 h 141"/>
                  <a:gd name="T32" fmla="*/ 25 w 232"/>
                  <a:gd name="T33" fmla="*/ 2 h 141"/>
                  <a:gd name="T34" fmla="*/ 32 w 232"/>
                  <a:gd name="T35" fmla="*/ 0 h 141"/>
                  <a:gd name="T36" fmla="*/ 39 w 232"/>
                  <a:gd name="T37" fmla="*/ 0 h 141"/>
                  <a:gd name="T38" fmla="*/ 47 w 232"/>
                  <a:gd name="T39" fmla="*/ 2 h 141"/>
                  <a:gd name="T40" fmla="*/ 206 w 232"/>
                  <a:gd name="T41" fmla="*/ 69 h 141"/>
                  <a:gd name="T42" fmla="*/ 206 w 232"/>
                  <a:gd name="T43" fmla="*/ 69 h 141"/>
                  <a:gd name="T44" fmla="*/ 212 w 232"/>
                  <a:gd name="T45" fmla="*/ 73 h 141"/>
                  <a:gd name="T46" fmla="*/ 219 w 232"/>
                  <a:gd name="T47" fmla="*/ 76 h 141"/>
                  <a:gd name="T48" fmla="*/ 223 w 232"/>
                  <a:gd name="T49" fmla="*/ 81 h 141"/>
                  <a:gd name="T50" fmla="*/ 227 w 232"/>
                  <a:gd name="T51" fmla="*/ 87 h 141"/>
                  <a:gd name="T52" fmla="*/ 230 w 232"/>
                  <a:gd name="T53" fmla="*/ 93 h 141"/>
                  <a:gd name="T54" fmla="*/ 232 w 232"/>
                  <a:gd name="T55" fmla="*/ 101 h 141"/>
                  <a:gd name="T56" fmla="*/ 232 w 232"/>
                  <a:gd name="T57" fmla="*/ 107 h 141"/>
                  <a:gd name="T58" fmla="*/ 231 w 232"/>
                  <a:gd name="T59" fmla="*/ 115 h 141"/>
                  <a:gd name="T60" fmla="*/ 231 w 232"/>
                  <a:gd name="T61" fmla="*/ 115 h 141"/>
                  <a:gd name="T62" fmla="*/ 231 w 232"/>
                  <a:gd name="T63" fmla="*/ 115 h 141"/>
                  <a:gd name="T64" fmla="*/ 227 w 232"/>
                  <a:gd name="T65" fmla="*/ 121 h 141"/>
                  <a:gd name="T66" fmla="*/ 224 w 232"/>
                  <a:gd name="T67" fmla="*/ 128 h 141"/>
                  <a:gd name="T68" fmla="*/ 219 w 232"/>
                  <a:gd name="T69" fmla="*/ 133 h 141"/>
                  <a:gd name="T70" fmla="*/ 213 w 232"/>
                  <a:gd name="T71" fmla="*/ 137 h 141"/>
                  <a:gd name="T72" fmla="*/ 207 w 232"/>
                  <a:gd name="T73" fmla="*/ 140 h 141"/>
                  <a:gd name="T74" fmla="*/ 199 w 232"/>
                  <a:gd name="T75" fmla="*/ 141 h 141"/>
                  <a:gd name="T76" fmla="*/ 192 w 232"/>
                  <a:gd name="T77" fmla="*/ 141 h 141"/>
                  <a:gd name="T78" fmla="*/ 185 w 232"/>
                  <a:gd name="T79" fmla="*/ 140 h 141"/>
                  <a:gd name="T80" fmla="*/ 26 w 232"/>
                  <a:gd name="T81" fmla="*/ 73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32" h="141">
                    <a:moveTo>
                      <a:pt x="26" y="73"/>
                    </a:moveTo>
                    <a:lnTo>
                      <a:pt x="26" y="73"/>
                    </a:lnTo>
                    <a:lnTo>
                      <a:pt x="19" y="69"/>
                    </a:lnTo>
                    <a:lnTo>
                      <a:pt x="13" y="65"/>
                    </a:lnTo>
                    <a:lnTo>
                      <a:pt x="9" y="61"/>
                    </a:lnTo>
                    <a:lnTo>
                      <a:pt x="4" y="54"/>
                    </a:lnTo>
                    <a:lnTo>
                      <a:pt x="1" y="49"/>
                    </a:lnTo>
                    <a:lnTo>
                      <a:pt x="0" y="41"/>
                    </a:lnTo>
                    <a:lnTo>
                      <a:pt x="0" y="34"/>
                    </a:lnTo>
                    <a:lnTo>
                      <a:pt x="1" y="27"/>
                    </a:lnTo>
                    <a:lnTo>
                      <a:pt x="1" y="27"/>
                    </a:lnTo>
                    <a:lnTo>
                      <a:pt x="1" y="27"/>
                    </a:lnTo>
                    <a:lnTo>
                      <a:pt x="4" y="20"/>
                    </a:lnTo>
                    <a:lnTo>
                      <a:pt x="8" y="14"/>
                    </a:lnTo>
                    <a:lnTo>
                      <a:pt x="13" y="9"/>
                    </a:lnTo>
                    <a:lnTo>
                      <a:pt x="18" y="4"/>
                    </a:lnTo>
                    <a:lnTo>
                      <a:pt x="25" y="2"/>
                    </a:lnTo>
                    <a:lnTo>
                      <a:pt x="32" y="0"/>
                    </a:lnTo>
                    <a:lnTo>
                      <a:pt x="39" y="0"/>
                    </a:lnTo>
                    <a:lnTo>
                      <a:pt x="47" y="2"/>
                    </a:lnTo>
                    <a:lnTo>
                      <a:pt x="206" y="69"/>
                    </a:lnTo>
                    <a:lnTo>
                      <a:pt x="206" y="69"/>
                    </a:lnTo>
                    <a:lnTo>
                      <a:pt x="212" y="73"/>
                    </a:lnTo>
                    <a:lnTo>
                      <a:pt x="219" y="76"/>
                    </a:lnTo>
                    <a:lnTo>
                      <a:pt x="223" y="81"/>
                    </a:lnTo>
                    <a:lnTo>
                      <a:pt x="227" y="87"/>
                    </a:lnTo>
                    <a:lnTo>
                      <a:pt x="230" y="93"/>
                    </a:lnTo>
                    <a:lnTo>
                      <a:pt x="232" y="101"/>
                    </a:lnTo>
                    <a:lnTo>
                      <a:pt x="232" y="107"/>
                    </a:lnTo>
                    <a:lnTo>
                      <a:pt x="231" y="115"/>
                    </a:lnTo>
                    <a:lnTo>
                      <a:pt x="231" y="115"/>
                    </a:lnTo>
                    <a:lnTo>
                      <a:pt x="231" y="115"/>
                    </a:lnTo>
                    <a:lnTo>
                      <a:pt x="227" y="121"/>
                    </a:lnTo>
                    <a:lnTo>
                      <a:pt x="224" y="128"/>
                    </a:lnTo>
                    <a:lnTo>
                      <a:pt x="219" y="133"/>
                    </a:lnTo>
                    <a:lnTo>
                      <a:pt x="213" y="137"/>
                    </a:lnTo>
                    <a:lnTo>
                      <a:pt x="207" y="140"/>
                    </a:lnTo>
                    <a:lnTo>
                      <a:pt x="199" y="141"/>
                    </a:lnTo>
                    <a:lnTo>
                      <a:pt x="192" y="141"/>
                    </a:lnTo>
                    <a:lnTo>
                      <a:pt x="185" y="140"/>
                    </a:lnTo>
                    <a:lnTo>
                      <a:pt x="26" y="73"/>
                    </a:lnTo>
                    <a:close/>
                  </a:path>
                </a:pathLst>
              </a:custGeom>
              <a:solidFill>
                <a:srgbClr val="5856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2" name="Freeform 7"/>
              <p:cNvSpPr/>
              <p:nvPr/>
            </p:nvSpPr>
            <p:spPr bwMode="auto">
              <a:xfrm>
                <a:off x="928688" y="1016000"/>
                <a:ext cx="658813" cy="296863"/>
              </a:xfrm>
              <a:custGeom>
                <a:avLst/>
                <a:gdLst>
                  <a:gd name="T0" fmla="*/ 370 w 415"/>
                  <a:gd name="T1" fmla="*/ 0 h 187"/>
                  <a:gd name="T2" fmla="*/ 370 w 415"/>
                  <a:gd name="T3" fmla="*/ 0 h 187"/>
                  <a:gd name="T4" fmla="*/ 377 w 415"/>
                  <a:gd name="T5" fmla="*/ 0 h 187"/>
                  <a:gd name="T6" fmla="*/ 384 w 415"/>
                  <a:gd name="T7" fmla="*/ 0 h 187"/>
                  <a:gd name="T8" fmla="*/ 391 w 415"/>
                  <a:gd name="T9" fmla="*/ 2 h 187"/>
                  <a:gd name="T10" fmla="*/ 397 w 415"/>
                  <a:gd name="T11" fmla="*/ 5 h 187"/>
                  <a:gd name="T12" fmla="*/ 403 w 415"/>
                  <a:gd name="T13" fmla="*/ 10 h 187"/>
                  <a:gd name="T14" fmla="*/ 407 w 415"/>
                  <a:gd name="T15" fmla="*/ 15 h 187"/>
                  <a:gd name="T16" fmla="*/ 411 w 415"/>
                  <a:gd name="T17" fmla="*/ 22 h 187"/>
                  <a:gd name="T18" fmla="*/ 414 w 415"/>
                  <a:gd name="T19" fmla="*/ 28 h 187"/>
                  <a:gd name="T20" fmla="*/ 414 w 415"/>
                  <a:gd name="T21" fmla="*/ 28 h 187"/>
                  <a:gd name="T22" fmla="*/ 414 w 415"/>
                  <a:gd name="T23" fmla="*/ 28 h 187"/>
                  <a:gd name="T24" fmla="*/ 415 w 415"/>
                  <a:gd name="T25" fmla="*/ 36 h 187"/>
                  <a:gd name="T26" fmla="*/ 414 w 415"/>
                  <a:gd name="T27" fmla="*/ 43 h 187"/>
                  <a:gd name="T28" fmla="*/ 411 w 415"/>
                  <a:gd name="T29" fmla="*/ 50 h 187"/>
                  <a:gd name="T30" fmla="*/ 408 w 415"/>
                  <a:gd name="T31" fmla="*/ 56 h 187"/>
                  <a:gd name="T32" fmla="*/ 404 w 415"/>
                  <a:gd name="T33" fmla="*/ 62 h 187"/>
                  <a:gd name="T34" fmla="*/ 398 w 415"/>
                  <a:gd name="T35" fmla="*/ 66 h 187"/>
                  <a:gd name="T36" fmla="*/ 392 w 415"/>
                  <a:gd name="T37" fmla="*/ 70 h 187"/>
                  <a:gd name="T38" fmla="*/ 385 w 415"/>
                  <a:gd name="T39" fmla="*/ 72 h 187"/>
                  <a:gd name="T40" fmla="*/ 44 w 415"/>
                  <a:gd name="T41" fmla="*/ 186 h 187"/>
                  <a:gd name="T42" fmla="*/ 44 w 415"/>
                  <a:gd name="T43" fmla="*/ 186 h 187"/>
                  <a:gd name="T44" fmla="*/ 37 w 415"/>
                  <a:gd name="T45" fmla="*/ 187 h 187"/>
                  <a:gd name="T46" fmla="*/ 30 w 415"/>
                  <a:gd name="T47" fmla="*/ 187 h 187"/>
                  <a:gd name="T48" fmla="*/ 23 w 415"/>
                  <a:gd name="T49" fmla="*/ 185 h 187"/>
                  <a:gd name="T50" fmla="*/ 17 w 415"/>
                  <a:gd name="T51" fmla="*/ 182 h 187"/>
                  <a:gd name="T52" fmla="*/ 12 w 415"/>
                  <a:gd name="T53" fmla="*/ 178 h 187"/>
                  <a:gd name="T54" fmla="*/ 7 w 415"/>
                  <a:gd name="T55" fmla="*/ 172 h 187"/>
                  <a:gd name="T56" fmla="*/ 3 w 415"/>
                  <a:gd name="T57" fmla="*/ 166 h 187"/>
                  <a:gd name="T58" fmla="*/ 1 w 415"/>
                  <a:gd name="T59" fmla="*/ 158 h 187"/>
                  <a:gd name="T60" fmla="*/ 1 w 415"/>
                  <a:gd name="T61" fmla="*/ 158 h 187"/>
                  <a:gd name="T62" fmla="*/ 1 w 415"/>
                  <a:gd name="T63" fmla="*/ 158 h 187"/>
                  <a:gd name="T64" fmla="*/ 0 w 415"/>
                  <a:gd name="T65" fmla="*/ 150 h 187"/>
                  <a:gd name="T66" fmla="*/ 1 w 415"/>
                  <a:gd name="T67" fmla="*/ 144 h 187"/>
                  <a:gd name="T68" fmla="*/ 3 w 415"/>
                  <a:gd name="T69" fmla="*/ 137 h 187"/>
                  <a:gd name="T70" fmla="*/ 7 w 415"/>
                  <a:gd name="T71" fmla="*/ 131 h 187"/>
                  <a:gd name="T72" fmla="*/ 11 w 415"/>
                  <a:gd name="T73" fmla="*/ 126 h 187"/>
                  <a:gd name="T74" fmla="*/ 16 w 415"/>
                  <a:gd name="T75" fmla="*/ 120 h 187"/>
                  <a:gd name="T76" fmla="*/ 23 w 415"/>
                  <a:gd name="T77" fmla="*/ 117 h 187"/>
                  <a:gd name="T78" fmla="*/ 29 w 415"/>
                  <a:gd name="T79" fmla="*/ 115 h 187"/>
                  <a:gd name="T80" fmla="*/ 370 w 415"/>
                  <a:gd name="T81" fmla="*/ 0 h 1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15" h="187">
                    <a:moveTo>
                      <a:pt x="370" y="0"/>
                    </a:moveTo>
                    <a:lnTo>
                      <a:pt x="370" y="0"/>
                    </a:lnTo>
                    <a:lnTo>
                      <a:pt x="377" y="0"/>
                    </a:lnTo>
                    <a:lnTo>
                      <a:pt x="384" y="0"/>
                    </a:lnTo>
                    <a:lnTo>
                      <a:pt x="391" y="2"/>
                    </a:lnTo>
                    <a:lnTo>
                      <a:pt x="397" y="5"/>
                    </a:lnTo>
                    <a:lnTo>
                      <a:pt x="403" y="10"/>
                    </a:lnTo>
                    <a:lnTo>
                      <a:pt x="407" y="15"/>
                    </a:lnTo>
                    <a:lnTo>
                      <a:pt x="411" y="22"/>
                    </a:lnTo>
                    <a:lnTo>
                      <a:pt x="414" y="28"/>
                    </a:lnTo>
                    <a:lnTo>
                      <a:pt x="414" y="28"/>
                    </a:lnTo>
                    <a:lnTo>
                      <a:pt x="414" y="28"/>
                    </a:lnTo>
                    <a:lnTo>
                      <a:pt x="415" y="36"/>
                    </a:lnTo>
                    <a:lnTo>
                      <a:pt x="414" y="43"/>
                    </a:lnTo>
                    <a:lnTo>
                      <a:pt x="411" y="50"/>
                    </a:lnTo>
                    <a:lnTo>
                      <a:pt x="408" y="56"/>
                    </a:lnTo>
                    <a:lnTo>
                      <a:pt x="404" y="62"/>
                    </a:lnTo>
                    <a:lnTo>
                      <a:pt x="398" y="66"/>
                    </a:lnTo>
                    <a:lnTo>
                      <a:pt x="392" y="70"/>
                    </a:lnTo>
                    <a:lnTo>
                      <a:pt x="385" y="72"/>
                    </a:lnTo>
                    <a:lnTo>
                      <a:pt x="44" y="186"/>
                    </a:lnTo>
                    <a:lnTo>
                      <a:pt x="44" y="186"/>
                    </a:lnTo>
                    <a:lnTo>
                      <a:pt x="37" y="187"/>
                    </a:lnTo>
                    <a:lnTo>
                      <a:pt x="30" y="187"/>
                    </a:lnTo>
                    <a:lnTo>
                      <a:pt x="23" y="185"/>
                    </a:lnTo>
                    <a:lnTo>
                      <a:pt x="17" y="182"/>
                    </a:lnTo>
                    <a:lnTo>
                      <a:pt x="12" y="178"/>
                    </a:lnTo>
                    <a:lnTo>
                      <a:pt x="7" y="172"/>
                    </a:lnTo>
                    <a:lnTo>
                      <a:pt x="3" y="166"/>
                    </a:lnTo>
                    <a:lnTo>
                      <a:pt x="1" y="158"/>
                    </a:lnTo>
                    <a:lnTo>
                      <a:pt x="1" y="158"/>
                    </a:lnTo>
                    <a:lnTo>
                      <a:pt x="1" y="158"/>
                    </a:lnTo>
                    <a:lnTo>
                      <a:pt x="0" y="150"/>
                    </a:lnTo>
                    <a:lnTo>
                      <a:pt x="1" y="144"/>
                    </a:lnTo>
                    <a:lnTo>
                      <a:pt x="3" y="137"/>
                    </a:lnTo>
                    <a:lnTo>
                      <a:pt x="7" y="131"/>
                    </a:lnTo>
                    <a:lnTo>
                      <a:pt x="11" y="126"/>
                    </a:lnTo>
                    <a:lnTo>
                      <a:pt x="16" y="120"/>
                    </a:lnTo>
                    <a:lnTo>
                      <a:pt x="23" y="117"/>
                    </a:lnTo>
                    <a:lnTo>
                      <a:pt x="29" y="115"/>
                    </a:lnTo>
                    <a:lnTo>
                      <a:pt x="370" y="0"/>
                    </a:lnTo>
                    <a:close/>
                  </a:path>
                </a:pathLst>
              </a:custGeom>
              <a:solidFill>
                <a:srgbClr val="5856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3" name="Freeform 8"/>
              <p:cNvSpPr/>
              <p:nvPr/>
            </p:nvSpPr>
            <p:spPr bwMode="auto">
              <a:xfrm>
                <a:off x="649288" y="763588"/>
                <a:ext cx="342900" cy="344488"/>
              </a:xfrm>
              <a:custGeom>
                <a:avLst/>
                <a:gdLst>
                  <a:gd name="T0" fmla="*/ 94 w 216"/>
                  <a:gd name="T1" fmla="*/ 216 h 217"/>
                  <a:gd name="T2" fmla="*/ 115 w 216"/>
                  <a:gd name="T3" fmla="*/ 216 h 217"/>
                  <a:gd name="T4" fmla="*/ 137 w 216"/>
                  <a:gd name="T5" fmla="*/ 213 h 217"/>
                  <a:gd name="T6" fmla="*/ 157 w 216"/>
                  <a:gd name="T7" fmla="*/ 205 h 217"/>
                  <a:gd name="T8" fmla="*/ 174 w 216"/>
                  <a:gd name="T9" fmla="*/ 195 h 217"/>
                  <a:gd name="T10" fmla="*/ 189 w 216"/>
                  <a:gd name="T11" fmla="*/ 181 h 217"/>
                  <a:gd name="T12" fmla="*/ 201 w 216"/>
                  <a:gd name="T13" fmla="*/ 163 h 217"/>
                  <a:gd name="T14" fmla="*/ 211 w 216"/>
                  <a:gd name="T15" fmla="*/ 145 h 217"/>
                  <a:gd name="T16" fmla="*/ 215 w 216"/>
                  <a:gd name="T17" fmla="*/ 123 h 217"/>
                  <a:gd name="T18" fmla="*/ 216 w 216"/>
                  <a:gd name="T19" fmla="*/ 112 h 217"/>
                  <a:gd name="T20" fmla="*/ 215 w 216"/>
                  <a:gd name="T21" fmla="*/ 91 h 217"/>
                  <a:gd name="T22" fmla="*/ 210 w 216"/>
                  <a:gd name="T23" fmla="*/ 70 h 217"/>
                  <a:gd name="T24" fmla="*/ 200 w 216"/>
                  <a:gd name="T25" fmla="*/ 52 h 217"/>
                  <a:gd name="T26" fmla="*/ 188 w 216"/>
                  <a:gd name="T27" fmla="*/ 35 h 217"/>
                  <a:gd name="T28" fmla="*/ 172 w 216"/>
                  <a:gd name="T29" fmla="*/ 21 h 217"/>
                  <a:gd name="T30" fmla="*/ 153 w 216"/>
                  <a:gd name="T31" fmla="*/ 10 h 217"/>
                  <a:gd name="T32" fmla="*/ 134 w 216"/>
                  <a:gd name="T33" fmla="*/ 3 h 217"/>
                  <a:gd name="T34" fmla="*/ 123 w 216"/>
                  <a:gd name="T35" fmla="*/ 1 h 217"/>
                  <a:gd name="T36" fmla="*/ 100 w 216"/>
                  <a:gd name="T37" fmla="*/ 1 h 217"/>
                  <a:gd name="T38" fmla="*/ 80 w 216"/>
                  <a:gd name="T39" fmla="*/ 4 h 217"/>
                  <a:gd name="T40" fmla="*/ 60 w 216"/>
                  <a:gd name="T41" fmla="*/ 12 h 217"/>
                  <a:gd name="T42" fmla="*/ 42 w 216"/>
                  <a:gd name="T43" fmla="*/ 22 h 217"/>
                  <a:gd name="T44" fmla="*/ 27 w 216"/>
                  <a:gd name="T45" fmla="*/ 36 h 217"/>
                  <a:gd name="T46" fmla="*/ 15 w 216"/>
                  <a:gd name="T47" fmla="*/ 54 h 217"/>
                  <a:gd name="T48" fmla="*/ 6 w 216"/>
                  <a:gd name="T49" fmla="*/ 73 h 217"/>
                  <a:gd name="T50" fmla="*/ 1 w 216"/>
                  <a:gd name="T51" fmla="*/ 94 h 217"/>
                  <a:gd name="T52" fmla="*/ 0 w 216"/>
                  <a:gd name="T53" fmla="*/ 106 h 217"/>
                  <a:gd name="T54" fmla="*/ 2 w 216"/>
                  <a:gd name="T55" fmla="*/ 126 h 217"/>
                  <a:gd name="T56" fmla="*/ 7 w 216"/>
                  <a:gd name="T57" fmla="*/ 147 h 217"/>
                  <a:gd name="T58" fmla="*/ 16 w 216"/>
                  <a:gd name="T59" fmla="*/ 165 h 217"/>
                  <a:gd name="T60" fmla="*/ 29 w 216"/>
                  <a:gd name="T61" fmla="*/ 183 h 217"/>
                  <a:gd name="T62" fmla="*/ 44 w 216"/>
                  <a:gd name="T63" fmla="*/ 196 h 217"/>
                  <a:gd name="T64" fmla="*/ 62 w 216"/>
                  <a:gd name="T65" fmla="*/ 207 h 217"/>
                  <a:gd name="T66" fmla="*/ 83 w 216"/>
                  <a:gd name="T67" fmla="*/ 214 h 217"/>
                  <a:gd name="T68" fmla="*/ 94 w 216"/>
                  <a:gd name="T69" fmla="*/ 216 h 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16" h="217">
                    <a:moveTo>
                      <a:pt x="94" y="216"/>
                    </a:moveTo>
                    <a:lnTo>
                      <a:pt x="94" y="216"/>
                    </a:lnTo>
                    <a:lnTo>
                      <a:pt x="105" y="217"/>
                    </a:lnTo>
                    <a:lnTo>
                      <a:pt x="115" y="216"/>
                    </a:lnTo>
                    <a:lnTo>
                      <a:pt x="126" y="215"/>
                    </a:lnTo>
                    <a:lnTo>
                      <a:pt x="137" y="213"/>
                    </a:lnTo>
                    <a:lnTo>
                      <a:pt x="147" y="210"/>
                    </a:lnTo>
                    <a:lnTo>
                      <a:pt x="157" y="205"/>
                    </a:lnTo>
                    <a:lnTo>
                      <a:pt x="165" y="201"/>
                    </a:lnTo>
                    <a:lnTo>
                      <a:pt x="174" y="195"/>
                    </a:lnTo>
                    <a:lnTo>
                      <a:pt x="181" y="188"/>
                    </a:lnTo>
                    <a:lnTo>
                      <a:pt x="189" y="181"/>
                    </a:lnTo>
                    <a:lnTo>
                      <a:pt x="196" y="173"/>
                    </a:lnTo>
                    <a:lnTo>
                      <a:pt x="201" y="163"/>
                    </a:lnTo>
                    <a:lnTo>
                      <a:pt x="206" y="155"/>
                    </a:lnTo>
                    <a:lnTo>
                      <a:pt x="211" y="145"/>
                    </a:lnTo>
                    <a:lnTo>
                      <a:pt x="214" y="134"/>
                    </a:lnTo>
                    <a:lnTo>
                      <a:pt x="215" y="123"/>
                    </a:lnTo>
                    <a:lnTo>
                      <a:pt x="215" y="123"/>
                    </a:lnTo>
                    <a:lnTo>
                      <a:pt x="216" y="112"/>
                    </a:lnTo>
                    <a:lnTo>
                      <a:pt x="216" y="101"/>
                    </a:lnTo>
                    <a:lnTo>
                      <a:pt x="215" y="91"/>
                    </a:lnTo>
                    <a:lnTo>
                      <a:pt x="213" y="80"/>
                    </a:lnTo>
                    <a:lnTo>
                      <a:pt x="210" y="70"/>
                    </a:lnTo>
                    <a:lnTo>
                      <a:pt x="205" y="60"/>
                    </a:lnTo>
                    <a:lnTo>
                      <a:pt x="200" y="52"/>
                    </a:lnTo>
                    <a:lnTo>
                      <a:pt x="194" y="43"/>
                    </a:lnTo>
                    <a:lnTo>
                      <a:pt x="188" y="35"/>
                    </a:lnTo>
                    <a:lnTo>
                      <a:pt x="180" y="28"/>
                    </a:lnTo>
                    <a:lnTo>
                      <a:pt x="172" y="21"/>
                    </a:lnTo>
                    <a:lnTo>
                      <a:pt x="163" y="15"/>
                    </a:lnTo>
                    <a:lnTo>
                      <a:pt x="153" y="10"/>
                    </a:lnTo>
                    <a:lnTo>
                      <a:pt x="144" y="6"/>
                    </a:lnTo>
                    <a:lnTo>
                      <a:pt x="134" y="3"/>
                    </a:lnTo>
                    <a:lnTo>
                      <a:pt x="123" y="1"/>
                    </a:lnTo>
                    <a:lnTo>
                      <a:pt x="123" y="1"/>
                    </a:lnTo>
                    <a:lnTo>
                      <a:pt x="111" y="0"/>
                    </a:lnTo>
                    <a:lnTo>
                      <a:pt x="100" y="1"/>
                    </a:lnTo>
                    <a:lnTo>
                      <a:pt x="89" y="2"/>
                    </a:lnTo>
                    <a:lnTo>
                      <a:pt x="80" y="4"/>
                    </a:lnTo>
                    <a:lnTo>
                      <a:pt x="70" y="7"/>
                    </a:lnTo>
                    <a:lnTo>
                      <a:pt x="60" y="12"/>
                    </a:lnTo>
                    <a:lnTo>
                      <a:pt x="50" y="17"/>
                    </a:lnTo>
                    <a:lnTo>
                      <a:pt x="42" y="22"/>
                    </a:lnTo>
                    <a:lnTo>
                      <a:pt x="34" y="29"/>
                    </a:lnTo>
                    <a:lnTo>
                      <a:pt x="27" y="36"/>
                    </a:lnTo>
                    <a:lnTo>
                      <a:pt x="20" y="45"/>
                    </a:lnTo>
                    <a:lnTo>
                      <a:pt x="15" y="54"/>
                    </a:lnTo>
                    <a:lnTo>
                      <a:pt x="9" y="62"/>
                    </a:lnTo>
                    <a:lnTo>
                      <a:pt x="6" y="73"/>
                    </a:lnTo>
                    <a:lnTo>
                      <a:pt x="3" y="83"/>
                    </a:lnTo>
                    <a:lnTo>
                      <a:pt x="1" y="94"/>
                    </a:lnTo>
                    <a:lnTo>
                      <a:pt x="1" y="94"/>
                    </a:lnTo>
                    <a:lnTo>
                      <a:pt x="0" y="106"/>
                    </a:lnTo>
                    <a:lnTo>
                      <a:pt x="0" y="117"/>
                    </a:lnTo>
                    <a:lnTo>
                      <a:pt x="2" y="126"/>
                    </a:lnTo>
                    <a:lnTo>
                      <a:pt x="4" y="137"/>
                    </a:lnTo>
                    <a:lnTo>
                      <a:pt x="7" y="147"/>
                    </a:lnTo>
                    <a:lnTo>
                      <a:pt x="11" y="157"/>
                    </a:lnTo>
                    <a:lnTo>
                      <a:pt x="16" y="165"/>
                    </a:lnTo>
                    <a:lnTo>
                      <a:pt x="22" y="174"/>
                    </a:lnTo>
                    <a:lnTo>
                      <a:pt x="29" y="183"/>
                    </a:lnTo>
                    <a:lnTo>
                      <a:pt x="36" y="189"/>
                    </a:lnTo>
                    <a:lnTo>
                      <a:pt x="44" y="196"/>
                    </a:lnTo>
                    <a:lnTo>
                      <a:pt x="53" y="202"/>
                    </a:lnTo>
                    <a:lnTo>
                      <a:pt x="62" y="207"/>
                    </a:lnTo>
                    <a:lnTo>
                      <a:pt x="72" y="211"/>
                    </a:lnTo>
                    <a:lnTo>
                      <a:pt x="83" y="214"/>
                    </a:lnTo>
                    <a:lnTo>
                      <a:pt x="94" y="216"/>
                    </a:lnTo>
                    <a:lnTo>
                      <a:pt x="94" y="216"/>
                    </a:lnTo>
                    <a:close/>
                  </a:path>
                </a:pathLst>
              </a:custGeom>
              <a:solidFill>
                <a:srgbClr val="5856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4" name="Freeform 9"/>
              <p:cNvSpPr/>
              <p:nvPr/>
            </p:nvSpPr>
            <p:spPr bwMode="auto">
              <a:xfrm>
                <a:off x="574676" y="1658938"/>
                <a:ext cx="163513" cy="763588"/>
              </a:xfrm>
              <a:custGeom>
                <a:avLst/>
                <a:gdLst>
                  <a:gd name="T0" fmla="*/ 103 w 103"/>
                  <a:gd name="T1" fmla="*/ 430 h 481"/>
                  <a:gd name="T2" fmla="*/ 103 w 103"/>
                  <a:gd name="T3" fmla="*/ 430 h 481"/>
                  <a:gd name="T4" fmla="*/ 102 w 103"/>
                  <a:gd name="T5" fmla="*/ 440 h 481"/>
                  <a:gd name="T6" fmla="*/ 99 w 103"/>
                  <a:gd name="T7" fmla="*/ 450 h 481"/>
                  <a:gd name="T8" fmla="*/ 94 w 103"/>
                  <a:gd name="T9" fmla="*/ 458 h 481"/>
                  <a:gd name="T10" fmla="*/ 88 w 103"/>
                  <a:gd name="T11" fmla="*/ 466 h 481"/>
                  <a:gd name="T12" fmla="*/ 80 w 103"/>
                  <a:gd name="T13" fmla="*/ 472 h 481"/>
                  <a:gd name="T14" fmla="*/ 71 w 103"/>
                  <a:gd name="T15" fmla="*/ 477 h 481"/>
                  <a:gd name="T16" fmla="*/ 62 w 103"/>
                  <a:gd name="T17" fmla="*/ 480 h 481"/>
                  <a:gd name="T18" fmla="*/ 52 w 103"/>
                  <a:gd name="T19" fmla="*/ 481 h 481"/>
                  <a:gd name="T20" fmla="*/ 52 w 103"/>
                  <a:gd name="T21" fmla="*/ 481 h 481"/>
                  <a:gd name="T22" fmla="*/ 52 w 103"/>
                  <a:gd name="T23" fmla="*/ 481 h 481"/>
                  <a:gd name="T24" fmla="*/ 41 w 103"/>
                  <a:gd name="T25" fmla="*/ 480 h 481"/>
                  <a:gd name="T26" fmla="*/ 31 w 103"/>
                  <a:gd name="T27" fmla="*/ 477 h 481"/>
                  <a:gd name="T28" fmla="*/ 23 w 103"/>
                  <a:gd name="T29" fmla="*/ 472 h 481"/>
                  <a:gd name="T30" fmla="*/ 15 w 103"/>
                  <a:gd name="T31" fmla="*/ 466 h 481"/>
                  <a:gd name="T32" fmla="*/ 9 w 103"/>
                  <a:gd name="T33" fmla="*/ 458 h 481"/>
                  <a:gd name="T34" fmla="*/ 4 w 103"/>
                  <a:gd name="T35" fmla="*/ 450 h 481"/>
                  <a:gd name="T36" fmla="*/ 1 w 103"/>
                  <a:gd name="T37" fmla="*/ 440 h 481"/>
                  <a:gd name="T38" fmla="*/ 0 w 103"/>
                  <a:gd name="T39" fmla="*/ 430 h 481"/>
                  <a:gd name="T40" fmla="*/ 0 w 103"/>
                  <a:gd name="T41" fmla="*/ 51 h 481"/>
                  <a:gd name="T42" fmla="*/ 0 w 103"/>
                  <a:gd name="T43" fmla="*/ 51 h 481"/>
                  <a:gd name="T44" fmla="*/ 1 w 103"/>
                  <a:gd name="T45" fmla="*/ 41 h 481"/>
                  <a:gd name="T46" fmla="*/ 4 w 103"/>
                  <a:gd name="T47" fmla="*/ 31 h 481"/>
                  <a:gd name="T48" fmla="*/ 9 w 103"/>
                  <a:gd name="T49" fmla="*/ 23 h 481"/>
                  <a:gd name="T50" fmla="*/ 15 w 103"/>
                  <a:gd name="T51" fmla="*/ 15 h 481"/>
                  <a:gd name="T52" fmla="*/ 23 w 103"/>
                  <a:gd name="T53" fmla="*/ 9 h 481"/>
                  <a:gd name="T54" fmla="*/ 31 w 103"/>
                  <a:gd name="T55" fmla="*/ 4 h 481"/>
                  <a:gd name="T56" fmla="*/ 41 w 103"/>
                  <a:gd name="T57" fmla="*/ 1 h 481"/>
                  <a:gd name="T58" fmla="*/ 52 w 103"/>
                  <a:gd name="T59" fmla="*/ 0 h 481"/>
                  <a:gd name="T60" fmla="*/ 52 w 103"/>
                  <a:gd name="T61" fmla="*/ 0 h 481"/>
                  <a:gd name="T62" fmla="*/ 52 w 103"/>
                  <a:gd name="T63" fmla="*/ 0 h 481"/>
                  <a:gd name="T64" fmla="*/ 62 w 103"/>
                  <a:gd name="T65" fmla="*/ 1 h 481"/>
                  <a:gd name="T66" fmla="*/ 71 w 103"/>
                  <a:gd name="T67" fmla="*/ 4 h 481"/>
                  <a:gd name="T68" fmla="*/ 80 w 103"/>
                  <a:gd name="T69" fmla="*/ 9 h 481"/>
                  <a:gd name="T70" fmla="*/ 88 w 103"/>
                  <a:gd name="T71" fmla="*/ 15 h 481"/>
                  <a:gd name="T72" fmla="*/ 94 w 103"/>
                  <a:gd name="T73" fmla="*/ 23 h 481"/>
                  <a:gd name="T74" fmla="*/ 99 w 103"/>
                  <a:gd name="T75" fmla="*/ 31 h 481"/>
                  <a:gd name="T76" fmla="*/ 102 w 103"/>
                  <a:gd name="T77" fmla="*/ 41 h 481"/>
                  <a:gd name="T78" fmla="*/ 103 w 103"/>
                  <a:gd name="T79" fmla="*/ 51 h 481"/>
                  <a:gd name="T80" fmla="*/ 103 w 103"/>
                  <a:gd name="T81" fmla="*/ 430 h 4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03" h="481">
                    <a:moveTo>
                      <a:pt x="103" y="430"/>
                    </a:moveTo>
                    <a:lnTo>
                      <a:pt x="103" y="430"/>
                    </a:lnTo>
                    <a:lnTo>
                      <a:pt x="102" y="440"/>
                    </a:lnTo>
                    <a:lnTo>
                      <a:pt x="99" y="450"/>
                    </a:lnTo>
                    <a:lnTo>
                      <a:pt x="94" y="458"/>
                    </a:lnTo>
                    <a:lnTo>
                      <a:pt x="88" y="466"/>
                    </a:lnTo>
                    <a:lnTo>
                      <a:pt x="80" y="472"/>
                    </a:lnTo>
                    <a:lnTo>
                      <a:pt x="71" y="477"/>
                    </a:lnTo>
                    <a:lnTo>
                      <a:pt x="62" y="480"/>
                    </a:lnTo>
                    <a:lnTo>
                      <a:pt x="52" y="481"/>
                    </a:lnTo>
                    <a:lnTo>
                      <a:pt x="52" y="481"/>
                    </a:lnTo>
                    <a:lnTo>
                      <a:pt x="52" y="481"/>
                    </a:lnTo>
                    <a:lnTo>
                      <a:pt x="41" y="480"/>
                    </a:lnTo>
                    <a:lnTo>
                      <a:pt x="31" y="477"/>
                    </a:lnTo>
                    <a:lnTo>
                      <a:pt x="23" y="472"/>
                    </a:lnTo>
                    <a:lnTo>
                      <a:pt x="15" y="466"/>
                    </a:lnTo>
                    <a:lnTo>
                      <a:pt x="9" y="458"/>
                    </a:lnTo>
                    <a:lnTo>
                      <a:pt x="4" y="450"/>
                    </a:lnTo>
                    <a:lnTo>
                      <a:pt x="1" y="440"/>
                    </a:lnTo>
                    <a:lnTo>
                      <a:pt x="0" y="430"/>
                    </a:lnTo>
                    <a:lnTo>
                      <a:pt x="0" y="51"/>
                    </a:lnTo>
                    <a:lnTo>
                      <a:pt x="0" y="51"/>
                    </a:lnTo>
                    <a:lnTo>
                      <a:pt x="1" y="41"/>
                    </a:lnTo>
                    <a:lnTo>
                      <a:pt x="4" y="31"/>
                    </a:lnTo>
                    <a:lnTo>
                      <a:pt x="9" y="23"/>
                    </a:lnTo>
                    <a:lnTo>
                      <a:pt x="15" y="15"/>
                    </a:lnTo>
                    <a:lnTo>
                      <a:pt x="23" y="9"/>
                    </a:lnTo>
                    <a:lnTo>
                      <a:pt x="31" y="4"/>
                    </a:lnTo>
                    <a:lnTo>
                      <a:pt x="41" y="1"/>
                    </a:lnTo>
                    <a:lnTo>
                      <a:pt x="52" y="0"/>
                    </a:lnTo>
                    <a:lnTo>
                      <a:pt x="52" y="0"/>
                    </a:lnTo>
                    <a:lnTo>
                      <a:pt x="52" y="0"/>
                    </a:lnTo>
                    <a:lnTo>
                      <a:pt x="62" y="1"/>
                    </a:lnTo>
                    <a:lnTo>
                      <a:pt x="71" y="4"/>
                    </a:lnTo>
                    <a:lnTo>
                      <a:pt x="80" y="9"/>
                    </a:lnTo>
                    <a:lnTo>
                      <a:pt x="88" y="15"/>
                    </a:lnTo>
                    <a:lnTo>
                      <a:pt x="94" y="23"/>
                    </a:lnTo>
                    <a:lnTo>
                      <a:pt x="99" y="31"/>
                    </a:lnTo>
                    <a:lnTo>
                      <a:pt x="102" y="41"/>
                    </a:lnTo>
                    <a:lnTo>
                      <a:pt x="103" y="51"/>
                    </a:lnTo>
                    <a:lnTo>
                      <a:pt x="103" y="430"/>
                    </a:lnTo>
                    <a:close/>
                  </a:path>
                </a:pathLst>
              </a:custGeom>
              <a:solidFill>
                <a:srgbClr val="5856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5" name="Freeform 10"/>
              <p:cNvSpPr/>
              <p:nvPr/>
            </p:nvSpPr>
            <p:spPr bwMode="auto">
              <a:xfrm>
                <a:off x="798513" y="1658938"/>
                <a:ext cx="161925" cy="763588"/>
              </a:xfrm>
              <a:custGeom>
                <a:avLst/>
                <a:gdLst>
                  <a:gd name="T0" fmla="*/ 102 w 102"/>
                  <a:gd name="T1" fmla="*/ 430 h 481"/>
                  <a:gd name="T2" fmla="*/ 102 w 102"/>
                  <a:gd name="T3" fmla="*/ 430 h 481"/>
                  <a:gd name="T4" fmla="*/ 100 w 102"/>
                  <a:gd name="T5" fmla="*/ 440 h 481"/>
                  <a:gd name="T6" fmla="*/ 98 w 102"/>
                  <a:gd name="T7" fmla="*/ 450 h 481"/>
                  <a:gd name="T8" fmla="*/ 93 w 102"/>
                  <a:gd name="T9" fmla="*/ 458 h 481"/>
                  <a:gd name="T10" fmla="*/ 87 w 102"/>
                  <a:gd name="T11" fmla="*/ 466 h 481"/>
                  <a:gd name="T12" fmla="*/ 80 w 102"/>
                  <a:gd name="T13" fmla="*/ 472 h 481"/>
                  <a:gd name="T14" fmla="*/ 71 w 102"/>
                  <a:gd name="T15" fmla="*/ 477 h 481"/>
                  <a:gd name="T16" fmla="*/ 61 w 102"/>
                  <a:gd name="T17" fmla="*/ 480 h 481"/>
                  <a:gd name="T18" fmla="*/ 51 w 102"/>
                  <a:gd name="T19" fmla="*/ 481 h 481"/>
                  <a:gd name="T20" fmla="*/ 51 w 102"/>
                  <a:gd name="T21" fmla="*/ 481 h 481"/>
                  <a:gd name="T22" fmla="*/ 51 w 102"/>
                  <a:gd name="T23" fmla="*/ 481 h 481"/>
                  <a:gd name="T24" fmla="*/ 41 w 102"/>
                  <a:gd name="T25" fmla="*/ 480 h 481"/>
                  <a:gd name="T26" fmla="*/ 31 w 102"/>
                  <a:gd name="T27" fmla="*/ 477 h 481"/>
                  <a:gd name="T28" fmla="*/ 22 w 102"/>
                  <a:gd name="T29" fmla="*/ 472 h 481"/>
                  <a:gd name="T30" fmla="*/ 15 w 102"/>
                  <a:gd name="T31" fmla="*/ 466 h 481"/>
                  <a:gd name="T32" fmla="*/ 8 w 102"/>
                  <a:gd name="T33" fmla="*/ 458 h 481"/>
                  <a:gd name="T34" fmla="*/ 4 w 102"/>
                  <a:gd name="T35" fmla="*/ 450 h 481"/>
                  <a:gd name="T36" fmla="*/ 1 w 102"/>
                  <a:gd name="T37" fmla="*/ 440 h 481"/>
                  <a:gd name="T38" fmla="*/ 0 w 102"/>
                  <a:gd name="T39" fmla="*/ 430 h 481"/>
                  <a:gd name="T40" fmla="*/ 0 w 102"/>
                  <a:gd name="T41" fmla="*/ 51 h 481"/>
                  <a:gd name="T42" fmla="*/ 0 w 102"/>
                  <a:gd name="T43" fmla="*/ 51 h 481"/>
                  <a:gd name="T44" fmla="*/ 1 w 102"/>
                  <a:gd name="T45" fmla="*/ 41 h 481"/>
                  <a:gd name="T46" fmla="*/ 4 w 102"/>
                  <a:gd name="T47" fmla="*/ 31 h 481"/>
                  <a:gd name="T48" fmla="*/ 8 w 102"/>
                  <a:gd name="T49" fmla="*/ 23 h 481"/>
                  <a:gd name="T50" fmla="*/ 15 w 102"/>
                  <a:gd name="T51" fmla="*/ 15 h 481"/>
                  <a:gd name="T52" fmla="*/ 22 w 102"/>
                  <a:gd name="T53" fmla="*/ 9 h 481"/>
                  <a:gd name="T54" fmla="*/ 31 w 102"/>
                  <a:gd name="T55" fmla="*/ 4 h 481"/>
                  <a:gd name="T56" fmla="*/ 41 w 102"/>
                  <a:gd name="T57" fmla="*/ 1 h 481"/>
                  <a:gd name="T58" fmla="*/ 51 w 102"/>
                  <a:gd name="T59" fmla="*/ 0 h 481"/>
                  <a:gd name="T60" fmla="*/ 51 w 102"/>
                  <a:gd name="T61" fmla="*/ 0 h 481"/>
                  <a:gd name="T62" fmla="*/ 51 w 102"/>
                  <a:gd name="T63" fmla="*/ 0 h 481"/>
                  <a:gd name="T64" fmla="*/ 61 w 102"/>
                  <a:gd name="T65" fmla="*/ 1 h 481"/>
                  <a:gd name="T66" fmla="*/ 71 w 102"/>
                  <a:gd name="T67" fmla="*/ 4 h 481"/>
                  <a:gd name="T68" fmla="*/ 80 w 102"/>
                  <a:gd name="T69" fmla="*/ 9 h 481"/>
                  <a:gd name="T70" fmla="*/ 87 w 102"/>
                  <a:gd name="T71" fmla="*/ 15 h 481"/>
                  <a:gd name="T72" fmla="*/ 93 w 102"/>
                  <a:gd name="T73" fmla="*/ 23 h 481"/>
                  <a:gd name="T74" fmla="*/ 98 w 102"/>
                  <a:gd name="T75" fmla="*/ 31 h 481"/>
                  <a:gd name="T76" fmla="*/ 100 w 102"/>
                  <a:gd name="T77" fmla="*/ 41 h 481"/>
                  <a:gd name="T78" fmla="*/ 102 w 102"/>
                  <a:gd name="T79" fmla="*/ 51 h 481"/>
                  <a:gd name="T80" fmla="*/ 102 w 102"/>
                  <a:gd name="T81" fmla="*/ 430 h 4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02" h="481">
                    <a:moveTo>
                      <a:pt x="102" y="430"/>
                    </a:moveTo>
                    <a:lnTo>
                      <a:pt x="102" y="430"/>
                    </a:lnTo>
                    <a:lnTo>
                      <a:pt x="100" y="440"/>
                    </a:lnTo>
                    <a:lnTo>
                      <a:pt x="98" y="450"/>
                    </a:lnTo>
                    <a:lnTo>
                      <a:pt x="93" y="458"/>
                    </a:lnTo>
                    <a:lnTo>
                      <a:pt x="87" y="466"/>
                    </a:lnTo>
                    <a:lnTo>
                      <a:pt x="80" y="472"/>
                    </a:lnTo>
                    <a:lnTo>
                      <a:pt x="71" y="477"/>
                    </a:lnTo>
                    <a:lnTo>
                      <a:pt x="61" y="480"/>
                    </a:lnTo>
                    <a:lnTo>
                      <a:pt x="51" y="481"/>
                    </a:lnTo>
                    <a:lnTo>
                      <a:pt x="51" y="481"/>
                    </a:lnTo>
                    <a:lnTo>
                      <a:pt x="51" y="481"/>
                    </a:lnTo>
                    <a:lnTo>
                      <a:pt x="41" y="480"/>
                    </a:lnTo>
                    <a:lnTo>
                      <a:pt x="31" y="477"/>
                    </a:lnTo>
                    <a:lnTo>
                      <a:pt x="22" y="472"/>
                    </a:lnTo>
                    <a:lnTo>
                      <a:pt x="15" y="466"/>
                    </a:lnTo>
                    <a:lnTo>
                      <a:pt x="8" y="458"/>
                    </a:lnTo>
                    <a:lnTo>
                      <a:pt x="4" y="450"/>
                    </a:lnTo>
                    <a:lnTo>
                      <a:pt x="1" y="440"/>
                    </a:lnTo>
                    <a:lnTo>
                      <a:pt x="0" y="430"/>
                    </a:lnTo>
                    <a:lnTo>
                      <a:pt x="0" y="51"/>
                    </a:lnTo>
                    <a:lnTo>
                      <a:pt x="0" y="51"/>
                    </a:lnTo>
                    <a:lnTo>
                      <a:pt x="1" y="41"/>
                    </a:lnTo>
                    <a:lnTo>
                      <a:pt x="4" y="31"/>
                    </a:lnTo>
                    <a:lnTo>
                      <a:pt x="8" y="23"/>
                    </a:lnTo>
                    <a:lnTo>
                      <a:pt x="15" y="15"/>
                    </a:lnTo>
                    <a:lnTo>
                      <a:pt x="22" y="9"/>
                    </a:lnTo>
                    <a:lnTo>
                      <a:pt x="31" y="4"/>
                    </a:lnTo>
                    <a:lnTo>
                      <a:pt x="41" y="1"/>
                    </a:lnTo>
                    <a:lnTo>
                      <a:pt x="51" y="0"/>
                    </a:lnTo>
                    <a:lnTo>
                      <a:pt x="51" y="0"/>
                    </a:lnTo>
                    <a:lnTo>
                      <a:pt x="51" y="0"/>
                    </a:lnTo>
                    <a:lnTo>
                      <a:pt x="61" y="1"/>
                    </a:lnTo>
                    <a:lnTo>
                      <a:pt x="71" y="4"/>
                    </a:lnTo>
                    <a:lnTo>
                      <a:pt x="80" y="9"/>
                    </a:lnTo>
                    <a:lnTo>
                      <a:pt x="87" y="15"/>
                    </a:lnTo>
                    <a:lnTo>
                      <a:pt x="93" y="23"/>
                    </a:lnTo>
                    <a:lnTo>
                      <a:pt x="98" y="31"/>
                    </a:lnTo>
                    <a:lnTo>
                      <a:pt x="100" y="41"/>
                    </a:lnTo>
                    <a:lnTo>
                      <a:pt x="102" y="51"/>
                    </a:lnTo>
                    <a:lnTo>
                      <a:pt x="102" y="430"/>
                    </a:lnTo>
                    <a:close/>
                  </a:path>
                </a:pathLst>
              </a:custGeom>
              <a:solidFill>
                <a:srgbClr val="5856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6" name="Freeform 11"/>
              <p:cNvSpPr/>
              <p:nvPr/>
            </p:nvSpPr>
            <p:spPr bwMode="auto">
              <a:xfrm>
                <a:off x="552451" y="1119188"/>
                <a:ext cx="565150" cy="668338"/>
              </a:xfrm>
              <a:custGeom>
                <a:avLst/>
                <a:gdLst>
                  <a:gd name="T0" fmla="*/ 266 w 356"/>
                  <a:gd name="T1" fmla="*/ 369 h 421"/>
                  <a:gd name="T2" fmla="*/ 262 w 356"/>
                  <a:gd name="T3" fmla="*/ 388 h 421"/>
                  <a:gd name="T4" fmla="*/ 253 w 356"/>
                  <a:gd name="T5" fmla="*/ 402 h 421"/>
                  <a:gd name="T6" fmla="*/ 242 w 356"/>
                  <a:gd name="T7" fmla="*/ 412 h 421"/>
                  <a:gd name="T8" fmla="*/ 228 w 356"/>
                  <a:gd name="T9" fmla="*/ 418 h 421"/>
                  <a:gd name="T10" fmla="*/ 213 w 356"/>
                  <a:gd name="T11" fmla="*/ 420 h 421"/>
                  <a:gd name="T12" fmla="*/ 175 w 356"/>
                  <a:gd name="T13" fmla="*/ 420 h 421"/>
                  <a:gd name="T14" fmla="*/ 110 w 356"/>
                  <a:gd name="T15" fmla="*/ 412 h 421"/>
                  <a:gd name="T16" fmla="*/ 90 w 356"/>
                  <a:gd name="T17" fmla="*/ 408 h 421"/>
                  <a:gd name="T18" fmla="*/ 53 w 356"/>
                  <a:gd name="T19" fmla="*/ 399 h 421"/>
                  <a:gd name="T20" fmla="*/ 38 w 356"/>
                  <a:gd name="T21" fmla="*/ 392 h 421"/>
                  <a:gd name="T22" fmla="*/ 26 w 356"/>
                  <a:gd name="T23" fmla="*/ 382 h 421"/>
                  <a:gd name="T24" fmla="*/ 18 w 356"/>
                  <a:gd name="T25" fmla="*/ 370 h 421"/>
                  <a:gd name="T26" fmla="*/ 14 w 356"/>
                  <a:gd name="T27" fmla="*/ 355 h 421"/>
                  <a:gd name="T28" fmla="*/ 15 w 356"/>
                  <a:gd name="T29" fmla="*/ 336 h 421"/>
                  <a:gd name="T30" fmla="*/ 48 w 356"/>
                  <a:gd name="T31" fmla="*/ 93 h 421"/>
                  <a:gd name="T32" fmla="*/ 25 w 356"/>
                  <a:gd name="T33" fmla="*/ 75 h 421"/>
                  <a:gd name="T34" fmla="*/ 11 w 356"/>
                  <a:gd name="T35" fmla="*/ 59 h 421"/>
                  <a:gd name="T36" fmla="*/ 2 w 356"/>
                  <a:gd name="T37" fmla="*/ 46 h 421"/>
                  <a:gd name="T38" fmla="*/ 0 w 356"/>
                  <a:gd name="T39" fmla="*/ 35 h 421"/>
                  <a:gd name="T40" fmla="*/ 2 w 356"/>
                  <a:gd name="T41" fmla="*/ 26 h 421"/>
                  <a:gd name="T42" fmla="*/ 9 w 356"/>
                  <a:gd name="T43" fmla="*/ 18 h 421"/>
                  <a:gd name="T44" fmla="*/ 19 w 356"/>
                  <a:gd name="T45" fmla="*/ 12 h 421"/>
                  <a:gd name="T46" fmla="*/ 49 w 356"/>
                  <a:gd name="T47" fmla="*/ 3 h 421"/>
                  <a:gd name="T48" fmla="*/ 84 w 356"/>
                  <a:gd name="T49" fmla="*/ 0 h 421"/>
                  <a:gd name="T50" fmla="*/ 137 w 356"/>
                  <a:gd name="T51" fmla="*/ 0 h 421"/>
                  <a:gd name="T52" fmla="*/ 209 w 356"/>
                  <a:gd name="T53" fmla="*/ 9 h 421"/>
                  <a:gd name="T54" fmla="*/ 235 w 356"/>
                  <a:gd name="T55" fmla="*/ 13 h 421"/>
                  <a:gd name="T56" fmla="*/ 285 w 356"/>
                  <a:gd name="T57" fmla="*/ 25 h 421"/>
                  <a:gd name="T58" fmla="*/ 316 w 356"/>
                  <a:gd name="T59" fmla="*/ 36 h 421"/>
                  <a:gd name="T60" fmla="*/ 342 w 356"/>
                  <a:gd name="T61" fmla="*/ 49 h 421"/>
                  <a:gd name="T62" fmla="*/ 353 w 356"/>
                  <a:gd name="T63" fmla="*/ 58 h 421"/>
                  <a:gd name="T64" fmla="*/ 356 w 356"/>
                  <a:gd name="T65" fmla="*/ 66 h 421"/>
                  <a:gd name="T66" fmla="*/ 354 w 356"/>
                  <a:gd name="T67" fmla="*/ 72 h 421"/>
                  <a:gd name="T68" fmla="*/ 347 w 356"/>
                  <a:gd name="T69" fmla="*/ 80 h 421"/>
                  <a:gd name="T70" fmla="*/ 334 w 356"/>
                  <a:gd name="T71" fmla="*/ 88 h 421"/>
                  <a:gd name="T72" fmla="*/ 302 w 356"/>
                  <a:gd name="T73" fmla="*/ 98 h 4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356" h="421">
                    <a:moveTo>
                      <a:pt x="266" y="369"/>
                    </a:moveTo>
                    <a:lnTo>
                      <a:pt x="266" y="369"/>
                    </a:lnTo>
                    <a:lnTo>
                      <a:pt x="264" y="379"/>
                    </a:lnTo>
                    <a:lnTo>
                      <a:pt x="262" y="388"/>
                    </a:lnTo>
                    <a:lnTo>
                      <a:pt x="258" y="395"/>
                    </a:lnTo>
                    <a:lnTo>
                      <a:pt x="253" y="402"/>
                    </a:lnTo>
                    <a:lnTo>
                      <a:pt x="248" y="407"/>
                    </a:lnTo>
                    <a:lnTo>
                      <a:pt x="242" y="412"/>
                    </a:lnTo>
                    <a:lnTo>
                      <a:pt x="236" y="415"/>
                    </a:lnTo>
                    <a:lnTo>
                      <a:pt x="228" y="418"/>
                    </a:lnTo>
                    <a:lnTo>
                      <a:pt x="221" y="419"/>
                    </a:lnTo>
                    <a:lnTo>
                      <a:pt x="213" y="420"/>
                    </a:lnTo>
                    <a:lnTo>
                      <a:pt x="195" y="421"/>
                    </a:lnTo>
                    <a:lnTo>
                      <a:pt x="175" y="420"/>
                    </a:lnTo>
                    <a:lnTo>
                      <a:pt x="154" y="417"/>
                    </a:lnTo>
                    <a:lnTo>
                      <a:pt x="110" y="412"/>
                    </a:lnTo>
                    <a:lnTo>
                      <a:pt x="110" y="412"/>
                    </a:lnTo>
                    <a:lnTo>
                      <a:pt x="90" y="408"/>
                    </a:lnTo>
                    <a:lnTo>
                      <a:pt x="70" y="404"/>
                    </a:lnTo>
                    <a:lnTo>
                      <a:pt x="53" y="399"/>
                    </a:lnTo>
                    <a:lnTo>
                      <a:pt x="45" y="395"/>
                    </a:lnTo>
                    <a:lnTo>
                      <a:pt x="38" y="392"/>
                    </a:lnTo>
                    <a:lnTo>
                      <a:pt x="31" y="388"/>
                    </a:lnTo>
                    <a:lnTo>
                      <a:pt x="26" y="382"/>
                    </a:lnTo>
                    <a:lnTo>
                      <a:pt x="22" y="377"/>
                    </a:lnTo>
                    <a:lnTo>
                      <a:pt x="18" y="370"/>
                    </a:lnTo>
                    <a:lnTo>
                      <a:pt x="16" y="363"/>
                    </a:lnTo>
                    <a:lnTo>
                      <a:pt x="14" y="355"/>
                    </a:lnTo>
                    <a:lnTo>
                      <a:pt x="14" y="345"/>
                    </a:lnTo>
                    <a:lnTo>
                      <a:pt x="15" y="336"/>
                    </a:lnTo>
                    <a:lnTo>
                      <a:pt x="48" y="93"/>
                    </a:lnTo>
                    <a:lnTo>
                      <a:pt x="48" y="93"/>
                    </a:lnTo>
                    <a:lnTo>
                      <a:pt x="36" y="83"/>
                    </a:lnTo>
                    <a:lnTo>
                      <a:pt x="25" y="75"/>
                    </a:lnTo>
                    <a:lnTo>
                      <a:pt x="17" y="67"/>
                    </a:lnTo>
                    <a:lnTo>
                      <a:pt x="11" y="59"/>
                    </a:lnTo>
                    <a:lnTo>
                      <a:pt x="5" y="53"/>
                    </a:lnTo>
                    <a:lnTo>
                      <a:pt x="2" y="46"/>
                    </a:lnTo>
                    <a:lnTo>
                      <a:pt x="0" y="40"/>
                    </a:lnTo>
                    <a:lnTo>
                      <a:pt x="0" y="35"/>
                    </a:lnTo>
                    <a:lnTo>
                      <a:pt x="0" y="30"/>
                    </a:lnTo>
                    <a:lnTo>
                      <a:pt x="2" y="26"/>
                    </a:lnTo>
                    <a:lnTo>
                      <a:pt x="5" y="22"/>
                    </a:lnTo>
                    <a:lnTo>
                      <a:pt x="9" y="18"/>
                    </a:lnTo>
                    <a:lnTo>
                      <a:pt x="14" y="15"/>
                    </a:lnTo>
                    <a:lnTo>
                      <a:pt x="19" y="12"/>
                    </a:lnTo>
                    <a:lnTo>
                      <a:pt x="33" y="7"/>
                    </a:lnTo>
                    <a:lnTo>
                      <a:pt x="49" y="3"/>
                    </a:lnTo>
                    <a:lnTo>
                      <a:pt x="66" y="1"/>
                    </a:lnTo>
                    <a:lnTo>
                      <a:pt x="84" y="0"/>
                    </a:lnTo>
                    <a:lnTo>
                      <a:pt x="103" y="0"/>
                    </a:lnTo>
                    <a:lnTo>
                      <a:pt x="137" y="0"/>
                    </a:lnTo>
                    <a:lnTo>
                      <a:pt x="164" y="3"/>
                    </a:lnTo>
                    <a:lnTo>
                      <a:pt x="209" y="9"/>
                    </a:lnTo>
                    <a:lnTo>
                      <a:pt x="209" y="9"/>
                    </a:lnTo>
                    <a:lnTo>
                      <a:pt x="235" y="13"/>
                    </a:lnTo>
                    <a:lnTo>
                      <a:pt x="267" y="20"/>
                    </a:lnTo>
                    <a:lnTo>
                      <a:pt x="285" y="25"/>
                    </a:lnTo>
                    <a:lnTo>
                      <a:pt x="301" y="30"/>
                    </a:lnTo>
                    <a:lnTo>
                      <a:pt x="316" y="36"/>
                    </a:lnTo>
                    <a:lnTo>
                      <a:pt x="330" y="42"/>
                    </a:lnTo>
                    <a:lnTo>
                      <a:pt x="342" y="49"/>
                    </a:lnTo>
                    <a:lnTo>
                      <a:pt x="351" y="55"/>
                    </a:lnTo>
                    <a:lnTo>
                      <a:pt x="353" y="58"/>
                    </a:lnTo>
                    <a:lnTo>
                      <a:pt x="355" y="62"/>
                    </a:lnTo>
                    <a:lnTo>
                      <a:pt x="356" y="66"/>
                    </a:lnTo>
                    <a:lnTo>
                      <a:pt x="356" y="69"/>
                    </a:lnTo>
                    <a:lnTo>
                      <a:pt x="354" y="72"/>
                    </a:lnTo>
                    <a:lnTo>
                      <a:pt x="352" y="77"/>
                    </a:lnTo>
                    <a:lnTo>
                      <a:pt x="347" y="80"/>
                    </a:lnTo>
                    <a:lnTo>
                      <a:pt x="341" y="84"/>
                    </a:lnTo>
                    <a:lnTo>
                      <a:pt x="334" y="88"/>
                    </a:lnTo>
                    <a:lnTo>
                      <a:pt x="326" y="91"/>
                    </a:lnTo>
                    <a:lnTo>
                      <a:pt x="302" y="98"/>
                    </a:lnTo>
                    <a:lnTo>
                      <a:pt x="266" y="369"/>
                    </a:lnTo>
                    <a:close/>
                  </a:path>
                </a:pathLst>
              </a:custGeom>
              <a:solidFill>
                <a:srgbClr val="5856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7" name="Freeform 12"/>
              <p:cNvSpPr/>
              <p:nvPr/>
            </p:nvSpPr>
            <p:spPr bwMode="auto">
              <a:xfrm>
                <a:off x="1743076" y="725488"/>
                <a:ext cx="790575" cy="601663"/>
              </a:xfrm>
              <a:custGeom>
                <a:avLst/>
                <a:gdLst>
                  <a:gd name="T0" fmla="*/ 498 w 498"/>
                  <a:gd name="T1" fmla="*/ 21 h 379"/>
                  <a:gd name="T2" fmla="*/ 497 w 498"/>
                  <a:gd name="T3" fmla="*/ 19 h 379"/>
                  <a:gd name="T4" fmla="*/ 496 w 498"/>
                  <a:gd name="T5" fmla="*/ 16 h 379"/>
                  <a:gd name="T6" fmla="*/ 495 w 498"/>
                  <a:gd name="T7" fmla="*/ 14 h 379"/>
                  <a:gd name="T8" fmla="*/ 494 w 498"/>
                  <a:gd name="T9" fmla="*/ 12 h 379"/>
                  <a:gd name="T10" fmla="*/ 487 w 498"/>
                  <a:gd name="T11" fmla="*/ 4 h 379"/>
                  <a:gd name="T12" fmla="*/ 485 w 498"/>
                  <a:gd name="T13" fmla="*/ 3 h 379"/>
                  <a:gd name="T14" fmla="*/ 482 w 498"/>
                  <a:gd name="T15" fmla="*/ 2 h 379"/>
                  <a:gd name="T16" fmla="*/ 480 w 498"/>
                  <a:gd name="T17" fmla="*/ 1 h 379"/>
                  <a:gd name="T18" fmla="*/ 478 w 498"/>
                  <a:gd name="T19" fmla="*/ 1 h 379"/>
                  <a:gd name="T20" fmla="*/ 472 w 498"/>
                  <a:gd name="T21" fmla="*/ 0 h 379"/>
                  <a:gd name="T22" fmla="*/ 355 w 498"/>
                  <a:gd name="T23" fmla="*/ 0 h 379"/>
                  <a:gd name="T24" fmla="*/ 346 w 498"/>
                  <a:gd name="T25" fmla="*/ 2 h 379"/>
                  <a:gd name="T26" fmla="*/ 337 w 498"/>
                  <a:gd name="T27" fmla="*/ 7 h 379"/>
                  <a:gd name="T28" fmla="*/ 331 w 498"/>
                  <a:gd name="T29" fmla="*/ 16 h 379"/>
                  <a:gd name="T30" fmla="*/ 329 w 498"/>
                  <a:gd name="T31" fmla="*/ 27 h 379"/>
                  <a:gd name="T32" fmla="*/ 329 w 498"/>
                  <a:gd name="T33" fmla="*/ 31 h 379"/>
                  <a:gd name="T34" fmla="*/ 334 w 498"/>
                  <a:gd name="T35" fmla="*/ 41 h 379"/>
                  <a:gd name="T36" fmla="*/ 340 w 498"/>
                  <a:gd name="T37" fmla="*/ 49 h 379"/>
                  <a:gd name="T38" fmla="*/ 350 w 498"/>
                  <a:gd name="T39" fmla="*/ 52 h 379"/>
                  <a:gd name="T40" fmla="*/ 408 w 498"/>
                  <a:gd name="T41" fmla="*/ 53 h 379"/>
                  <a:gd name="T42" fmla="*/ 189 w 498"/>
                  <a:gd name="T43" fmla="*/ 164 h 379"/>
                  <a:gd name="T44" fmla="*/ 187 w 498"/>
                  <a:gd name="T45" fmla="*/ 164 h 379"/>
                  <a:gd name="T46" fmla="*/ 186 w 498"/>
                  <a:gd name="T47" fmla="*/ 164 h 379"/>
                  <a:gd name="T48" fmla="*/ 183 w 498"/>
                  <a:gd name="T49" fmla="*/ 166 h 379"/>
                  <a:gd name="T50" fmla="*/ 183 w 498"/>
                  <a:gd name="T51" fmla="*/ 166 h 379"/>
                  <a:gd name="T52" fmla="*/ 172 w 498"/>
                  <a:gd name="T53" fmla="*/ 169 h 379"/>
                  <a:gd name="T54" fmla="*/ 165 w 498"/>
                  <a:gd name="T55" fmla="*/ 177 h 379"/>
                  <a:gd name="T56" fmla="*/ 9 w 498"/>
                  <a:gd name="T57" fmla="*/ 333 h 379"/>
                  <a:gd name="T58" fmla="*/ 2 w 498"/>
                  <a:gd name="T59" fmla="*/ 342 h 379"/>
                  <a:gd name="T60" fmla="*/ 0 w 498"/>
                  <a:gd name="T61" fmla="*/ 352 h 379"/>
                  <a:gd name="T62" fmla="*/ 2 w 498"/>
                  <a:gd name="T63" fmla="*/ 363 h 379"/>
                  <a:gd name="T64" fmla="*/ 9 w 498"/>
                  <a:gd name="T65" fmla="*/ 371 h 379"/>
                  <a:gd name="T66" fmla="*/ 12 w 498"/>
                  <a:gd name="T67" fmla="*/ 375 h 379"/>
                  <a:gd name="T68" fmla="*/ 22 w 498"/>
                  <a:gd name="T69" fmla="*/ 378 h 379"/>
                  <a:gd name="T70" fmla="*/ 27 w 498"/>
                  <a:gd name="T71" fmla="*/ 379 h 379"/>
                  <a:gd name="T72" fmla="*/ 37 w 498"/>
                  <a:gd name="T73" fmla="*/ 377 h 379"/>
                  <a:gd name="T74" fmla="*/ 46 w 498"/>
                  <a:gd name="T75" fmla="*/ 371 h 379"/>
                  <a:gd name="T76" fmla="*/ 313 w 498"/>
                  <a:gd name="T77" fmla="*/ 216 h 379"/>
                  <a:gd name="T78" fmla="*/ 313 w 498"/>
                  <a:gd name="T79" fmla="*/ 216 h 379"/>
                  <a:gd name="T80" fmla="*/ 314 w 498"/>
                  <a:gd name="T81" fmla="*/ 216 h 379"/>
                  <a:gd name="T82" fmla="*/ 315 w 498"/>
                  <a:gd name="T83" fmla="*/ 216 h 379"/>
                  <a:gd name="T84" fmla="*/ 315 w 498"/>
                  <a:gd name="T85" fmla="*/ 216 h 379"/>
                  <a:gd name="T86" fmla="*/ 320 w 498"/>
                  <a:gd name="T87" fmla="*/ 216 h 379"/>
                  <a:gd name="T88" fmla="*/ 328 w 498"/>
                  <a:gd name="T89" fmla="*/ 212 h 379"/>
                  <a:gd name="T90" fmla="*/ 336 w 498"/>
                  <a:gd name="T91" fmla="*/ 206 h 379"/>
                  <a:gd name="T92" fmla="*/ 446 w 498"/>
                  <a:gd name="T93" fmla="*/ 131 h 379"/>
                  <a:gd name="T94" fmla="*/ 446 w 498"/>
                  <a:gd name="T95" fmla="*/ 135 h 379"/>
                  <a:gd name="T96" fmla="*/ 451 w 498"/>
                  <a:gd name="T97" fmla="*/ 145 h 379"/>
                  <a:gd name="T98" fmla="*/ 457 w 498"/>
                  <a:gd name="T99" fmla="*/ 153 h 379"/>
                  <a:gd name="T100" fmla="*/ 467 w 498"/>
                  <a:gd name="T101" fmla="*/ 156 h 379"/>
                  <a:gd name="T102" fmla="*/ 472 w 498"/>
                  <a:gd name="T103" fmla="*/ 157 h 379"/>
                  <a:gd name="T104" fmla="*/ 483 w 498"/>
                  <a:gd name="T105" fmla="*/ 155 h 379"/>
                  <a:gd name="T106" fmla="*/ 491 w 498"/>
                  <a:gd name="T107" fmla="*/ 149 h 379"/>
                  <a:gd name="T108" fmla="*/ 496 w 498"/>
                  <a:gd name="T109" fmla="*/ 141 h 379"/>
                  <a:gd name="T110" fmla="*/ 498 w 498"/>
                  <a:gd name="T111" fmla="*/ 131 h 379"/>
                  <a:gd name="T112" fmla="*/ 498 w 498"/>
                  <a:gd name="T113" fmla="*/ 27 h 379"/>
                  <a:gd name="T114" fmla="*/ 498 w 498"/>
                  <a:gd name="T115" fmla="*/ 21 h 3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498" h="379">
                    <a:moveTo>
                      <a:pt x="498" y="21"/>
                    </a:moveTo>
                    <a:lnTo>
                      <a:pt x="498" y="21"/>
                    </a:lnTo>
                    <a:lnTo>
                      <a:pt x="497" y="19"/>
                    </a:lnTo>
                    <a:lnTo>
                      <a:pt x="497" y="19"/>
                    </a:lnTo>
                    <a:lnTo>
                      <a:pt x="496" y="16"/>
                    </a:lnTo>
                    <a:lnTo>
                      <a:pt x="496" y="16"/>
                    </a:lnTo>
                    <a:lnTo>
                      <a:pt x="495" y="14"/>
                    </a:lnTo>
                    <a:lnTo>
                      <a:pt x="495" y="14"/>
                    </a:lnTo>
                    <a:lnTo>
                      <a:pt x="494" y="12"/>
                    </a:lnTo>
                    <a:lnTo>
                      <a:pt x="494" y="12"/>
                    </a:lnTo>
                    <a:lnTo>
                      <a:pt x="491" y="7"/>
                    </a:lnTo>
                    <a:lnTo>
                      <a:pt x="487" y="4"/>
                    </a:lnTo>
                    <a:lnTo>
                      <a:pt x="487" y="4"/>
                    </a:lnTo>
                    <a:lnTo>
                      <a:pt x="485" y="3"/>
                    </a:lnTo>
                    <a:lnTo>
                      <a:pt x="485" y="3"/>
                    </a:lnTo>
                    <a:lnTo>
                      <a:pt x="482" y="2"/>
                    </a:lnTo>
                    <a:lnTo>
                      <a:pt x="482" y="2"/>
                    </a:lnTo>
                    <a:lnTo>
                      <a:pt x="480" y="1"/>
                    </a:lnTo>
                    <a:lnTo>
                      <a:pt x="480" y="1"/>
                    </a:lnTo>
                    <a:lnTo>
                      <a:pt x="478" y="1"/>
                    </a:lnTo>
                    <a:lnTo>
                      <a:pt x="478" y="1"/>
                    </a:lnTo>
                    <a:lnTo>
                      <a:pt x="472" y="0"/>
                    </a:lnTo>
                    <a:lnTo>
                      <a:pt x="355" y="0"/>
                    </a:lnTo>
                    <a:lnTo>
                      <a:pt x="355" y="0"/>
                    </a:lnTo>
                    <a:lnTo>
                      <a:pt x="350" y="1"/>
                    </a:lnTo>
                    <a:lnTo>
                      <a:pt x="346" y="2"/>
                    </a:lnTo>
                    <a:lnTo>
                      <a:pt x="340" y="4"/>
                    </a:lnTo>
                    <a:lnTo>
                      <a:pt x="337" y="7"/>
                    </a:lnTo>
                    <a:lnTo>
                      <a:pt x="334" y="12"/>
                    </a:lnTo>
                    <a:lnTo>
                      <a:pt x="331" y="16"/>
                    </a:lnTo>
                    <a:lnTo>
                      <a:pt x="329" y="21"/>
                    </a:lnTo>
                    <a:lnTo>
                      <a:pt x="329" y="27"/>
                    </a:lnTo>
                    <a:lnTo>
                      <a:pt x="329" y="27"/>
                    </a:lnTo>
                    <a:lnTo>
                      <a:pt x="329" y="31"/>
                    </a:lnTo>
                    <a:lnTo>
                      <a:pt x="331" y="37"/>
                    </a:lnTo>
                    <a:lnTo>
                      <a:pt x="334" y="41"/>
                    </a:lnTo>
                    <a:lnTo>
                      <a:pt x="337" y="45"/>
                    </a:lnTo>
                    <a:lnTo>
                      <a:pt x="340" y="49"/>
                    </a:lnTo>
                    <a:lnTo>
                      <a:pt x="346" y="51"/>
                    </a:lnTo>
                    <a:lnTo>
                      <a:pt x="350" y="52"/>
                    </a:lnTo>
                    <a:lnTo>
                      <a:pt x="355" y="53"/>
                    </a:lnTo>
                    <a:lnTo>
                      <a:pt x="408" y="53"/>
                    </a:lnTo>
                    <a:lnTo>
                      <a:pt x="302" y="164"/>
                    </a:lnTo>
                    <a:lnTo>
                      <a:pt x="189" y="164"/>
                    </a:lnTo>
                    <a:lnTo>
                      <a:pt x="189" y="164"/>
                    </a:lnTo>
                    <a:lnTo>
                      <a:pt x="187" y="164"/>
                    </a:lnTo>
                    <a:lnTo>
                      <a:pt x="186" y="164"/>
                    </a:lnTo>
                    <a:lnTo>
                      <a:pt x="186" y="164"/>
                    </a:lnTo>
                    <a:lnTo>
                      <a:pt x="183" y="166"/>
                    </a:lnTo>
                    <a:lnTo>
                      <a:pt x="183" y="166"/>
                    </a:lnTo>
                    <a:lnTo>
                      <a:pt x="183" y="166"/>
                    </a:lnTo>
                    <a:lnTo>
                      <a:pt x="183" y="166"/>
                    </a:lnTo>
                    <a:lnTo>
                      <a:pt x="178" y="167"/>
                    </a:lnTo>
                    <a:lnTo>
                      <a:pt x="172" y="169"/>
                    </a:lnTo>
                    <a:lnTo>
                      <a:pt x="168" y="173"/>
                    </a:lnTo>
                    <a:lnTo>
                      <a:pt x="165" y="177"/>
                    </a:lnTo>
                    <a:lnTo>
                      <a:pt x="9" y="333"/>
                    </a:lnTo>
                    <a:lnTo>
                      <a:pt x="9" y="333"/>
                    </a:lnTo>
                    <a:lnTo>
                      <a:pt x="5" y="338"/>
                    </a:lnTo>
                    <a:lnTo>
                      <a:pt x="2" y="342"/>
                    </a:lnTo>
                    <a:lnTo>
                      <a:pt x="1" y="348"/>
                    </a:lnTo>
                    <a:lnTo>
                      <a:pt x="0" y="352"/>
                    </a:lnTo>
                    <a:lnTo>
                      <a:pt x="1" y="357"/>
                    </a:lnTo>
                    <a:lnTo>
                      <a:pt x="2" y="363"/>
                    </a:lnTo>
                    <a:lnTo>
                      <a:pt x="5" y="367"/>
                    </a:lnTo>
                    <a:lnTo>
                      <a:pt x="9" y="371"/>
                    </a:lnTo>
                    <a:lnTo>
                      <a:pt x="9" y="371"/>
                    </a:lnTo>
                    <a:lnTo>
                      <a:pt x="12" y="375"/>
                    </a:lnTo>
                    <a:lnTo>
                      <a:pt x="18" y="377"/>
                    </a:lnTo>
                    <a:lnTo>
                      <a:pt x="22" y="378"/>
                    </a:lnTo>
                    <a:lnTo>
                      <a:pt x="27" y="379"/>
                    </a:lnTo>
                    <a:lnTo>
                      <a:pt x="27" y="379"/>
                    </a:lnTo>
                    <a:lnTo>
                      <a:pt x="32" y="378"/>
                    </a:lnTo>
                    <a:lnTo>
                      <a:pt x="37" y="377"/>
                    </a:lnTo>
                    <a:lnTo>
                      <a:pt x="41" y="375"/>
                    </a:lnTo>
                    <a:lnTo>
                      <a:pt x="46" y="371"/>
                    </a:lnTo>
                    <a:lnTo>
                      <a:pt x="199" y="218"/>
                    </a:lnTo>
                    <a:lnTo>
                      <a:pt x="313" y="216"/>
                    </a:lnTo>
                    <a:lnTo>
                      <a:pt x="313" y="216"/>
                    </a:lnTo>
                    <a:lnTo>
                      <a:pt x="313" y="216"/>
                    </a:lnTo>
                    <a:lnTo>
                      <a:pt x="313" y="216"/>
                    </a:lnTo>
                    <a:lnTo>
                      <a:pt x="314" y="216"/>
                    </a:lnTo>
                    <a:lnTo>
                      <a:pt x="315" y="216"/>
                    </a:lnTo>
                    <a:lnTo>
                      <a:pt x="315" y="216"/>
                    </a:lnTo>
                    <a:lnTo>
                      <a:pt x="315" y="216"/>
                    </a:lnTo>
                    <a:lnTo>
                      <a:pt x="315" y="216"/>
                    </a:lnTo>
                    <a:lnTo>
                      <a:pt x="320" y="216"/>
                    </a:lnTo>
                    <a:lnTo>
                      <a:pt x="320" y="216"/>
                    </a:lnTo>
                    <a:lnTo>
                      <a:pt x="324" y="214"/>
                    </a:lnTo>
                    <a:lnTo>
                      <a:pt x="328" y="212"/>
                    </a:lnTo>
                    <a:lnTo>
                      <a:pt x="333" y="209"/>
                    </a:lnTo>
                    <a:lnTo>
                      <a:pt x="336" y="206"/>
                    </a:lnTo>
                    <a:lnTo>
                      <a:pt x="446" y="90"/>
                    </a:lnTo>
                    <a:lnTo>
                      <a:pt x="446" y="131"/>
                    </a:lnTo>
                    <a:lnTo>
                      <a:pt x="446" y="131"/>
                    </a:lnTo>
                    <a:lnTo>
                      <a:pt x="446" y="135"/>
                    </a:lnTo>
                    <a:lnTo>
                      <a:pt x="448" y="141"/>
                    </a:lnTo>
                    <a:lnTo>
                      <a:pt x="451" y="145"/>
                    </a:lnTo>
                    <a:lnTo>
                      <a:pt x="454" y="149"/>
                    </a:lnTo>
                    <a:lnTo>
                      <a:pt x="457" y="153"/>
                    </a:lnTo>
                    <a:lnTo>
                      <a:pt x="462" y="155"/>
                    </a:lnTo>
                    <a:lnTo>
                      <a:pt x="467" y="156"/>
                    </a:lnTo>
                    <a:lnTo>
                      <a:pt x="472" y="157"/>
                    </a:lnTo>
                    <a:lnTo>
                      <a:pt x="472" y="157"/>
                    </a:lnTo>
                    <a:lnTo>
                      <a:pt x="478" y="156"/>
                    </a:lnTo>
                    <a:lnTo>
                      <a:pt x="483" y="155"/>
                    </a:lnTo>
                    <a:lnTo>
                      <a:pt x="487" y="153"/>
                    </a:lnTo>
                    <a:lnTo>
                      <a:pt x="491" y="149"/>
                    </a:lnTo>
                    <a:lnTo>
                      <a:pt x="494" y="145"/>
                    </a:lnTo>
                    <a:lnTo>
                      <a:pt x="496" y="141"/>
                    </a:lnTo>
                    <a:lnTo>
                      <a:pt x="498" y="135"/>
                    </a:lnTo>
                    <a:lnTo>
                      <a:pt x="498" y="131"/>
                    </a:lnTo>
                    <a:lnTo>
                      <a:pt x="498" y="27"/>
                    </a:lnTo>
                    <a:lnTo>
                      <a:pt x="498" y="27"/>
                    </a:lnTo>
                    <a:lnTo>
                      <a:pt x="498" y="21"/>
                    </a:lnTo>
                    <a:lnTo>
                      <a:pt x="498" y="21"/>
                    </a:lnTo>
                    <a:close/>
                  </a:path>
                </a:pathLst>
              </a:custGeom>
              <a:solidFill>
                <a:srgbClr val="5856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8" name="Freeform 13"/>
              <p:cNvSpPr/>
              <p:nvPr/>
            </p:nvSpPr>
            <p:spPr bwMode="auto">
              <a:xfrm>
                <a:off x="1852613" y="1192213"/>
                <a:ext cx="128588" cy="133350"/>
              </a:xfrm>
              <a:custGeom>
                <a:avLst/>
                <a:gdLst>
                  <a:gd name="T0" fmla="*/ 81 w 81"/>
                  <a:gd name="T1" fmla="*/ 0 h 84"/>
                  <a:gd name="T2" fmla="*/ 0 w 81"/>
                  <a:gd name="T3" fmla="*/ 81 h 84"/>
                  <a:gd name="T4" fmla="*/ 0 w 81"/>
                  <a:gd name="T5" fmla="*/ 84 h 84"/>
                  <a:gd name="T6" fmla="*/ 81 w 81"/>
                  <a:gd name="T7" fmla="*/ 84 h 84"/>
                  <a:gd name="T8" fmla="*/ 81 w 81"/>
                  <a:gd name="T9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84">
                    <a:moveTo>
                      <a:pt x="81" y="0"/>
                    </a:moveTo>
                    <a:lnTo>
                      <a:pt x="0" y="81"/>
                    </a:lnTo>
                    <a:lnTo>
                      <a:pt x="0" y="84"/>
                    </a:lnTo>
                    <a:lnTo>
                      <a:pt x="81" y="84"/>
                    </a:lnTo>
                    <a:lnTo>
                      <a:pt x="81" y="0"/>
                    </a:lnTo>
                    <a:close/>
                  </a:path>
                </a:pathLst>
              </a:custGeom>
              <a:solidFill>
                <a:srgbClr val="A19F9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9" name="Freeform 14"/>
              <p:cNvSpPr/>
              <p:nvPr/>
            </p:nvSpPr>
            <p:spPr bwMode="auto">
              <a:xfrm>
                <a:off x="2003426" y="1098550"/>
                <a:ext cx="128588" cy="227013"/>
              </a:xfrm>
              <a:custGeom>
                <a:avLst/>
                <a:gdLst>
                  <a:gd name="T0" fmla="*/ 81 w 81"/>
                  <a:gd name="T1" fmla="*/ 0 h 143"/>
                  <a:gd name="T2" fmla="*/ 44 w 81"/>
                  <a:gd name="T3" fmla="*/ 0 h 143"/>
                  <a:gd name="T4" fmla="*/ 0 w 81"/>
                  <a:gd name="T5" fmla="*/ 44 h 143"/>
                  <a:gd name="T6" fmla="*/ 0 w 81"/>
                  <a:gd name="T7" fmla="*/ 143 h 143"/>
                  <a:gd name="T8" fmla="*/ 81 w 81"/>
                  <a:gd name="T9" fmla="*/ 143 h 143"/>
                  <a:gd name="T10" fmla="*/ 81 w 81"/>
                  <a:gd name="T11" fmla="*/ 0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1" h="143">
                    <a:moveTo>
                      <a:pt x="81" y="0"/>
                    </a:moveTo>
                    <a:lnTo>
                      <a:pt x="44" y="0"/>
                    </a:lnTo>
                    <a:lnTo>
                      <a:pt x="0" y="44"/>
                    </a:lnTo>
                    <a:lnTo>
                      <a:pt x="0" y="143"/>
                    </a:lnTo>
                    <a:lnTo>
                      <a:pt x="81" y="143"/>
                    </a:lnTo>
                    <a:lnTo>
                      <a:pt x="81" y="0"/>
                    </a:lnTo>
                    <a:close/>
                  </a:path>
                </a:pathLst>
              </a:custGeom>
              <a:solidFill>
                <a:srgbClr val="A19F9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0" name="Rectangle 15"/>
              <p:cNvSpPr>
                <a:spLocks noChangeArrowheads="1"/>
              </p:cNvSpPr>
              <p:nvPr/>
            </p:nvSpPr>
            <p:spPr bwMode="auto">
              <a:xfrm>
                <a:off x="2154238" y="1098550"/>
                <a:ext cx="128588" cy="227013"/>
              </a:xfrm>
              <a:prstGeom prst="rect">
                <a:avLst/>
              </a:prstGeom>
              <a:solidFill>
                <a:srgbClr val="A19F9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1" name="Freeform 16"/>
              <p:cNvSpPr/>
              <p:nvPr/>
            </p:nvSpPr>
            <p:spPr bwMode="auto">
              <a:xfrm>
                <a:off x="2303463" y="936625"/>
                <a:ext cx="128588" cy="388938"/>
              </a:xfrm>
              <a:custGeom>
                <a:avLst/>
                <a:gdLst>
                  <a:gd name="T0" fmla="*/ 81 w 81"/>
                  <a:gd name="T1" fmla="*/ 0 h 245"/>
                  <a:gd name="T2" fmla="*/ 0 w 81"/>
                  <a:gd name="T3" fmla="*/ 87 h 245"/>
                  <a:gd name="T4" fmla="*/ 0 w 81"/>
                  <a:gd name="T5" fmla="*/ 245 h 245"/>
                  <a:gd name="T6" fmla="*/ 81 w 81"/>
                  <a:gd name="T7" fmla="*/ 245 h 245"/>
                  <a:gd name="T8" fmla="*/ 81 w 81"/>
                  <a:gd name="T9" fmla="*/ 0 h 2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45">
                    <a:moveTo>
                      <a:pt x="81" y="0"/>
                    </a:moveTo>
                    <a:lnTo>
                      <a:pt x="0" y="87"/>
                    </a:lnTo>
                    <a:lnTo>
                      <a:pt x="0" y="245"/>
                    </a:lnTo>
                    <a:lnTo>
                      <a:pt x="81" y="245"/>
                    </a:lnTo>
                    <a:lnTo>
                      <a:pt x="81" y="0"/>
                    </a:lnTo>
                    <a:close/>
                  </a:path>
                </a:pathLst>
              </a:custGeom>
              <a:solidFill>
                <a:srgbClr val="A19F9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2" name="Freeform 17"/>
              <p:cNvSpPr/>
              <p:nvPr/>
            </p:nvSpPr>
            <p:spPr bwMode="auto">
              <a:xfrm>
                <a:off x="1347788" y="441325"/>
                <a:ext cx="1660525" cy="1149350"/>
              </a:xfrm>
              <a:custGeom>
                <a:avLst/>
                <a:gdLst>
                  <a:gd name="T0" fmla="*/ 131 w 1046"/>
                  <a:gd name="T1" fmla="*/ 0 h 724"/>
                  <a:gd name="T2" fmla="*/ 92 w 1046"/>
                  <a:gd name="T3" fmla="*/ 5 h 724"/>
                  <a:gd name="T4" fmla="*/ 59 w 1046"/>
                  <a:gd name="T5" fmla="*/ 23 h 724"/>
                  <a:gd name="T6" fmla="*/ 30 w 1046"/>
                  <a:gd name="T7" fmla="*/ 48 h 724"/>
                  <a:gd name="T8" fmla="*/ 11 w 1046"/>
                  <a:gd name="T9" fmla="*/ 80 h 724"/>
                  <a:gd name="T10" fmla="*/ 1 w 1046"/>
                  <a:gd name="T11" fmla="*/ 117 h 724"/>
                  <a:gd name="T12" fmla="*/ 0 w 1046"/>
                  <a:gd name="T13" fmla="*/ 381 h 724"/>
                  <a:gd name="T14" fmla="*/ 56 w 1046"/>
                  <a:gd name="T15" fmla="*/ 131 h 724"/>
                  <a:gd name="T16" fmla="*/ 58 w 1046"/>
                  <a:gd name="T17" fmla="*/ 116 h 724"/>
                  <a:gd name="T18" fmla="*/ 65 w 1046"/>
                  <a:gd name="T19" fmla="*/ 95 h 724"/>
                  <a:gd name="T20" fmla="*/ 78 w 1046"/>
                  <a:gd name="T21" fmla="*/ 78 h 724"/>
                  <a:gd name="T22" fmla="*/ 95 w 1046"/>
                  <a:gd name="T23" fmla="*/ 65 h 724"/>
                  <a:gd name="T24" fmla="*/ 116 w 1046"/>
                  <a:gd name="T25" fmla="*/ 57 h 724"/>
                  <a:gd name="T26" fmla="*/ 915 w 1046"/>
                  <a:gd name="T27" fmla="*/ 55 h 724"/>
                  <a:gd name="T28" fmla="*/ 930 w 1046"/>
                  <a:gd name="T29" fmla="*/ 57 h 724"/>
                  <a:gd name="T30" fmla="*/ 951 w 1046"/>
                  <a:gd name="T31" fmla="*/ 65 h 724"/>
                  <a:gd name="T32" fmla="*/ 968 w 1046"/>
                  <a:gd name="T33" fmla="*/ 78 h 724"/>
                  <a:gd name="T34" fmla="*/ 981 w 1046"/>
                  <a:gd name="T35" fmla="*/ 95 h 724"/>
                  <a:gd name="T36" fmla="*/ 989 w 1046"/>
                  <a:gd name="T37" fmla="*/ 116 h 724"/>
                  <a:gd name="T38" fmla="*/ 990 w 1046"/>
                  <a:gd name="T39" fmla="*/ 594 h 724"/>
                  <a:gd name="T40" fmla="*/ 989 w 1046"/>
                  <a:gd name="T41" fmla="*/ 609 h 724"/>
                  <a:gd name="T42" fmla="*/ 981 w 1046"/>
                  <a:gd name="T43" fmla="*/ 629 h 724"/>
                  <a:gd name="T44" fmla="*/ 968 w 1046"/>
                  <a:gd name="T45" fmla="*/ 647 h 724"/>
                  <a:gd name="T46" fmla="*/ 951 w 1046"/>
                  <a:gd name="T47" fmla="*/ 660 h 724"/>
                  <a:gd name="T48" fmla="*/ 930 w 1046"/>
                  <a:gd name="T49" fmla="*/ 667 h 724"/>
                  <a:gd name="T50" fmla="*/ 131 w 1046"/>
                  <a:gd name="T51" fmla="*/ 668 h 724"/>
                  <a:gd name="T52" fmla="*/ 116 w 1046"/>
                  <a:gd name="T53" fmla="*/ 667 h 724"/>
                  <a:gd name="T54" fmla="*/ 95 w 1046"/>
                  <a:gd name="T55" fmla="*/ 660 h 724"/>
                  <a:gd name="T56" fmla="*/ 78 w 1046"/>
                  <a:gd name="T57" fmla="*/ 647 h 724"/>
                  <a:gd name="T58" fmla="*/ 65 w 1046"/>
                  <a:gd name="T59" fmla="*/ 629 h 724"/>
                  <a:gd name="T60" fmla="*/ 58 w 1046"/>
                  <a:gd name="T61" fmla="*/ 609 h 724"/>
                  <a:gd name="T62" fmla="*/ 56 w 1046"/>
                  <a:gd name="T63" fmla="*/ 469 h 724"/>
                  <a:gd name="T64" fmla="*/ 0 w 1046"/>
                  <a:gd name="T65" fmla="*/ 490 h 724"/>
                  <a:gd name="T66" fmla="*/ 1 w 1046"/>
                  <a:gd name="T67" fmla="*/ 607 h 724"/>
                  <a:gd name="T68" fmla="*/ 11 w 1046"/>
                  <a:gd name="T69" fmla="*/ 645 h 724"/>
                  <a:gd name="T70" fmla="*/ 30 w 1046"/>
                  <a:gd name="T71" fmla="*/ 677 h 724"/>
                  <a:gd name="T72" fmla="*/ 59 w 1046"/>
                  <a:gd name="T73" fmla="*/ 702 h 724"/>
                  <a:gd name="T74" fmla="*/ 92 w 1046"/>
                  <a:gd name="T75" fmla="*/ 718 h 724"/>
                  <a:gd name="T76" fmla="*/ 131 w 1046"/>
                  <a:gd name="T77" fmla="*/ 724 h 724"/>
                  <a:gd name="T78" fmla="*/ 928 w 1046"/>
                  <a:gd name="T79" fmla="*/ 724 h 724"/>
                  <a:gd name="T80" fmla="*/ 966 w 1046"/>
                  <a:gd name="T81" fmla="*/ 714 h 724"/>
                  <a:gd name="T82" fmla="*/ 998 w 1046"/>
                  <a:gd name="T83" fmla="*/ 694 h 724"/>
                  <a:gd name="T84" fmla="*/ 1023 w 1046"/>
                  <a:gd name="T85" fmla="*/ 666 h 724"/>
                  <a:gd name="T86" fmla="*/ 1040 w 1046"/>
                  <a:gd name="T87" fmla="*/ 633 h 724"/>
                  <a:gd name="T88" fmla="*/ 1046 w 1046"/>
                  <a:gd name="T89" fmla="*/ 594 h 724"/>
                  <a:gd name="T90" fmla="*/ 1045 w 1046"/>
                  <a:gd name="T91" fmla="*/ 117 h 724"/>
                  <a:gd name="T92" fmla="*/ 1035 w 1046"/>
                  <a:gd name="T93" fmla="*/ 80 h 724"/>
                  <a:gd name="T94" fmla="*/ 1016 w 1046"/>
                  <a:gd name="T95" fmla="*/ 48 h 724"/>
                  <a:gd name="T96" fmla="*/ 989 w 1046"/>
                  <a:gd name="T97" fmla="*/ 23 h 724"/>
                  <a:gd name="T98" fmla="*/ 954 w 1046"/>
                  <a:gd name="T99" fmla="*/ 5 h 724"/>
                  <a:gd name="T100" fmla="*/ 915 w 1046"/>
                  <a:gd name="T101" fmla="*/ 0 h 7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046" h="724">
                    <a:moveTo>
                      <a:pt x="915" y="0"/>
                    </a:moveTo>
                    <a:lnTo>
                      <a:pt x="131" y="0"/>
                    </a:lnTo>
                    <a:lnTo>
                      <a:pt x="131" y="0"/>
                    </a:lnTo>
                    <a:lnTo>
                      <a:pt x="118" y="1"/>
                    </a:lnTo>
                    <a:lnTo>
                      <a:pt x="105" y="2"/>
                    </a:lnTo>
                    <a:lnTo>
                      <a:pt x="92" y="5"/>
                    </a:lnTo>
                    <a:lnTo>
                      <a:pt x="80" y="10"/>
                    </a:lnTo>
                    <a:lnTo>
                      <a:pt x="69" y="16"/>
                    </a:lnTo>
                    <a:lnTo>
                      <a:pt x="59" y="23"/>
                    </a:lnTo>
                    <a:lnTo>
                      <a:pt x="48" y="30"/>
                    </a:lnTo>
                    <a:lnTo>
                      <a:pt x="39" y="38"/>
                    </a:lnTo>
                    <a:lnTo>
                      <a:pt x="30" y="48"/>
                    </a:lnTo>
                    <a:lnTo>
                      <a:pt x="23" y="57"/>
                    </a:lnTo>
                    <a:lnTo>
                      <a:pt x="16" y="68"/>
                    </a:lnTo>
                    <a:lnTo>
                      <a:pt x="11" y="80"/>
                    </a:lnTo>
                    <a:lnTo>
                      <a:pt x="7" y="92"/>
                    </a:lnTo>
                    <a:lnTo>
                      <a:pt x="3" y="104"/>
                    </a:lnTo>
                    <a:lnTo>
                      <a:pt x="1" y="117"/>
                    </a:lnTo>
                    <a:lnTo>
                      <a:pt x="0" y="131"/>
                    </a:lnTo>
                    <a:lnTo>
                      <a:pt x="0" y="381"/>
                    </a:lnTo>
                    <a:lnTo>
                      <a:pt x="0" y="381"/>
                    </a:lnTo>
                    <a:lnTo>
                      <a:pt x="28" y="372"/>
                    </a:lnTo>
                    <a:lnTo>
                      <a:pt x="56" y="364"/>
                    </a:lnTo>
                    <a:lnTo>
                      <a:pt x="56" y="131"/>
                    </a:lnTo>
                    <a:lnTo>
                      <a:pt x="56" y="131"/>
                    </a:lnTo>
                    <a:lnTo>
                      <a:pt x="56" y="124"/>
                    </a:lnTo>
                    <a:lnTo>
                      <a:pt x="58" y="116"/>
                    </a:lnTo>
                    <a:lnTo>
                      <a:pt x="60" y="108"/>
                    </a:lnTo>
                    <a:lnTo>
                      <a:pt x="62" y="102"/>
                    </a:lnTo>
                    <a:lnTo>
                      <a:pt x="65" y="95"/>
                    </a:lnTo>
                    <a:lnTo>
                      <a:pt x="69" y="89"/>
                    </a:lnTo>
                    <a:lnTo>
                      <a:pt x="74" y="83"/>
                    </a:lnTo>
                    <a:lnTo>
                      <a:pt x="78" y="78"/>
                    </a:lnTo>
                    <a:lnTo>
                      <a:pt x="84" y="73"/>
                    </a:lnTo>
                    <a:lnTo>
                      <a:pt x="89" y="68"/>
                    </a:lnTo>
                    <a:lnTo>
                      <a:pt x="95" y="65"/>
                    </a:lnTo>
                    <a:lnTo>
                      <a:pt x="102" y="62"/>
                    </a:lnTo>
                    <a:lnTo>
                      <a:pt x="108" y="59"/>
                    </a:lnTo>
                    <a:lnTo>
                      <a:pt x="116" y="57"/>
                    </a:lnTo>
                    <a:lnTo>
                      <a:pt x="124" y="56"/>
                    </a:lnTo>
                    <a:lnTo>
                      <a:pt x="131" y="55"/>
                    </a:lnTo>
                    <a:lnTo>
                      <a:pt x="915" y="55"/>
                    </a:lnTo>
                    <a:lnTo>
                      <a:pt x="915" y="55"/>
                    </a:lnTo>
                    <a:lnTo>
                      <a:pt x="923" y="56"/>
                    </a:lnTo>
                    <a:lnTo>
                      <a:pt x="930" y="57"/>
                    </a:lnTo>
                    <a:lnTo>
                      <a:pt x="938" y="59"/>
                    </a:lnTo>
                    <a:lnTo>
                      <a:pt x="944" y="62"/>
                    </a:lnTo>
                    <a:lnTo>
                      <a:pt x="951" y="65"/>
                    </a:lnTo>
                    <a:lnTo>
                      <a:pt x="957" y="68"/>
                    </a:lnTo>
                    <a:lnTo>
                      <a:pt x="963" y="73"/>
                    </a:lnTo>
                    <a:lnTo>
                      <a:pt x="968" y="78"/>
                    </a:lnTo>
                    <a:lnTo>
                      <a:pt x="973" y="83"/>
                    </a:lnTo>
                    <a:lnTo>
                      <a:pt x="978" y="89"/>
                    </a:lnTo>
                    <a:lnTo>
                      <a:pt x="981" y="95"/>
                    </a:lnTo>
                    <a:lnTo>
                      <a:pt x="984" y="102"/>
                    </a:lnTo>
                    <a:lnTo>
                      <a:pt x="986" y="108"/>
                    </a:lnTo>
                    <a:lnTo>
                      <a:pt x="989" y="116"/>
                    </a:lnTo>
                    <a:lnTo>
                      <a:pt x="990" y="124"/>
                    </a:lnTo>
                    <a:lnTo>
                      <a:pt x="990" y="131"/>
                    </a:lnTo>
                    <a:lnTo>
                      <a:pt x="990" y="594"/>
                    </a:lnTo>
                    <a:lnTo>
                      <a:pt x="990" y="594"/>
                    </a:lnTo>
                    <a:lnTo>
                      <a:pt x="990" y="601"/>
                    </a:lnTo>
                    <a:lnTo>
                      <a:pt x="989" y="609"/>
                    </a:lnTo>
                    <a:lnTo>
                      <a:pt x="986" y="615"/>
                    </a:lnTo>
                    <a:lnTo>
                      <a:pt x="984" y="623"/>
                    </a:lnTo>
                    <a:lnTo>
                      <a:pt x="981" y="629"/>
                    </a:lnTo>
                    <a:lnTo>
                      <a:pt x="978" y="636"/>
                    </a:lnTo>
                    <a:lnTo>
                      <a:pt x="973" y="641"/>
                    </a:lnTo>
                    <a:lnTo>
                      <a:pt x="968" y="647"/>
                    </a:lnTo>
                    <a:lnTo>
                      <a:pt x="963" y="651"/>
                    </a:lnTo>
                    <a:lnTo>
                      <a:pt x="957" y="655"/>
                    </a:lnTo>
                    <a:lnTo>
                      <a:pt x="951" y="660"/>
                    </a:lnTo>
                    <a:lnTo>
                      <a:pt x="944" y="663"/>
                    </a:lnTo>
                    <a:lnTo>
                      <a:pt x="938" y="665"/>
                    </a:lnTo>
                    <a:lnTo>
                      <a:pt x="930" y="667"/>
                    </a:lnTo>
                    <a:lnTo>
                      <a:pt x="923" y="668"/>
                    </a:lnTo>
                    <a:lnTo>
                      <a:pt x="915" y="668"/>
                    </a:lnTo>
                    <a:lnTo>
                      <a:pt x="131" y="668"/>
                    </a:lnTo>
                    <a:lnTo>
                      <a:pt x="131" y="668"/>
                    </a:lnTo>
                    <a:lnTo>
                      <a:pt x="124" y="668"/>
                    </a:lnTo>
                    <a:lnTo>
                      <a:pt x="116" y="667"/>
                    </a:lnTo>
                    <a:lnTo>
                      <a:pt x="108" y="665"/>
                    </a:lnTo>
                    <a:lnTo>
                      <a:pt x="102" y="663"/>
                    </a:lnTo>
                    <a:lnTo>
                      <a:pt x="95" y="660"/>
                    </a:lnTo>
                    <a:lnTo>
                      <a:pt x="89" y="655"/>
                    </a:lnTo>
                    <a:lnTo>
                      <a:pt x="84" y="651"/>
                    </a:lnTo>
                    <a:lnTo>
                      <a:pt x="78" y="647"/>
                    </a:lnTo>
                    <a:lnTo>
                      <a:pt x="74" y="641"/>
                    </a:lnTo>
                    <a:lnTo>
                      <a:pt x="69" y="636"/>
                    </a:lnTo>
                    <a:lnTo>
                      <a:pt x="65" y="629"/>
                    </a:lnTo>
                    <a:lnTo>
                      <a:pt x="62" y="623"/>
                    </a:lnTo>
                    <a:lnTo>
                      <a:pt x="60" y="615"/>
                    </a:lnTo>
                    <a:lnTo>
                      <a:pt x="58" y="609"/>
                    </a:lnTo>
                    <a:lnTo>
                      <a:pt x="56" y="601"/>
                    </a:lnTo>
                    <a:lnTo>
                      <a:pt x="56" y="594"/>
                    </a:lnTo>
                    <a:lnTo>
                      <a:pt x="56" y="469"/>
                    </a:lnTo>
                    <a:lnTo>
                      <a:pt x="56" y="469"/>
                    </a:lnTo>
                    <a:lnTo>
                      <a:pt x="28" y="480"/>
                    </a:lnTo>
                    <a:lnTo>
                      <a:pt x="0" y="490"/>
                    </a:lnTo>
                    <a:lnTo>
                      <a:pt x="0" y="594"/>
                    </a:lnTo>
                    <a:lnTo>
                      <a:pt x="0" y="594"/>
                    </a:lnTo>
                    <a:lnTo>
                      <a:pt x="1" y="607"/>
                    </a:lnTo>
                    <a:lnTo>
                      <a:pt x="3" y="620"/>
                    </a:lnTo>
                    <a:lnTo>
                      <a:pt x="7" y="633"/>
                    </a:lnTo>
                    <a:lnTo>
                      <a:pt x="11" y="645"/>
                    </a:lnTo>
                    <a:lnTo>
                      <a:pt x="16" y="655"/>
                    </a:lnTo>
                    <a:lnTo>
                      <a:pt x="23" y="666"/>
                    </a:lnTo>
                    <a:lnTo>
                      <a:pt x="30" y="677"/>
                    </a:lnTo>
                    <a:lnTo>
                      <a:pt x="39" y="686"/>
                    </a:lnTo>
                    <a:lnTo>
                      <a:pt x="48" y="694"/>
                    </a:lnTo>
                    <a:lnTo>
                      <a:pt x="59" y="702"/>
                    </a:lnTo>
                    <a:lnTo>
                      <a:pt x="69" y="709"/>
                    </a:lnTo>
                    <a:lnTo>
                      <a:pt x="80" y="714"/>
                    </a:lnTo>
                    <a:lnTo>
                      <a:pt x="92" y="718"/>
                    </a:lnTo>
                    <a:lnTo>
                      <a:pt x="105" y="722"/>
                    </a:lnTo>
                    <a:lnTo>
                      <a:pt x="118" y="724"/>
                    </a:lnTo>
                    <a:lnTo>
                      <a:pt x="131" y="724"/>
                    </a:lnTo>
                    <a:lnTo>
                      <a:pt x="915" y="724"/>
                    </a:lnTo>
                    <a:lnTo>
                      <a:pt x="915" y="724"/>
                    </a:lnTo>
                    <a:lnTo>
                      <a:pt x="928" y="724"/>
                    </a:lnTo>
                    <a:lnTo>
                      <a:pt x="941" y="722"/>
                    </a:lnTo>
                    <a:lnTo>
                      <a:pt x="954" y="718"/>
                    </a:lnTo>
                    <a:lnTo>
                      <a:pt x="966" y="714"/>
                    </a:lnTo>
                    <a:lnTo>
                      <a:pt x="978" y="709"/>
                    </a:lnTo>
                    <a:lnTo>
                      <a:pt x="989" y="702"/>
                    </a:lnTo>
                    <a:lnTo>
                      <a:pt x="998" y="694"/>
                    </a:lnTo>
                    <a:lnTo>
                      <a:pt x="1007" y="686"/>
                    </a:lnTo>
                    <a:lnTo>
                      <a:pt x="1016" y="677"/>
                    </a:lnTo>
                    <a:lnTo>
                      <a:pt x="1023" y="666"/>
                    </a:lnTo>
                    <a:lnTo>
                      <a:pt x="1030" y="655"/>
                    </a:lnTo>
                    <a:lnTo>
                      <a:pt x="1035" y="645"/>
                    </a:lnTo>
                    <a:lnTo>
                      <a:pt x="1040" y="633"/>
                    </a:lnTo>
                    <a:lnTo>
                      <a:pt x="1043" y="620"/>
                    </a:lnTo>
                    <a:lnTo>
                      <a:pt x="1045" y="607"/>
                    </a:lnTo>
                    <a:lnTo>
                      <a:pt x="1046" y="594"/>
                    </a:lnTo>
                    <a:lnTo>
                      <a:pt x="1046" y="131"/>
                    </a:lnTo>
                    <a:lnTo>
                      <a:pt x="1046" y="131"/>
                    </a:lnTo>
                    <a:lnTo>
                      <a:pt x="1045" y="117"/>
                    </a:lnTo>
                    <a:lnTo>
                      <a:pt x="1043" y="104"/>
                    </a:lnTo>
                    <a:lnTo>
                      <a:pt x="1040" y="92"/>
                    </a:lnTo>
                    <a:lnTo>
                      <a:pt x="1035" y="80"/>
                    </a:lnTo>
                    <a:lnTo>
                      <a:pt x="1030" y="68"/>
                    </a:lnTo>
                    <a:lnTo>
                      <a:pt x="1023" y="57"/>
                    </a:lnTo>
                    <a:lnTo>
                      <a:pt x="1016" y="48"/>
                    </a:lnTo>
                    <a:lnTo>
                      <a:pt x="1007" y="38"/>
                    </a:lnTo>
                    <a:lnTo>
                      <a:pt x="998" y="30"/>
                    </a:lnTo>
                    <a:lnTo>
                      <a:pt x="989" y="23"/>
                    </a:lnTo>
                    <a:lnTo>
                      <a:pt x="978" y="16"/>
                    </a:lnTo>
                    <a:lnTo>
                      <a:pt x="966" y="10"/>
                    </a:lnTo>
                    <a:lnTo>
                      <a:pt x="954" y="5"/>
                    </a:lnTo>
                    <a:lnTo>
                      <a:pt x="941" y="2"/>
                    </a:lnTo>
                    <a:lnTo>
                      <a:pt x="928" y="1"/>
                    </a:lnTo>
                    <a:lnTo>
                      <a:pt x="915" y="0"/>
                    </a:lnTo>
                    <a:lnTo>
                      <a:pt x="915" y="0"/>
                    </a:lnTo>
                    <a:close/>
                  </a:path>
                </a:pathLst>
              </a:custGeom>
              <a:solidFill>
                <a:srgbClr val="5856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3" name="Freeform 18"/>
              <p:cNvSpPr/>
              <p:nvPr/>
            </p:nvSpPr>
            <p:spPr bwMode="auto">
              <a:xfrm>
                <a:off x="1555751" y="596900"/>
                <a:ext cx="428625" cy="442913"/>
              </a:xfrm>
              <a:custGeom>
                <a:avLst/>
                <a:gdLst>
                  <a:gd name="T0" fmla="*/ 27 w 270"/>
                  <a:gd name="T1" fmla="*/ 279 h 279"/>
                  <a:gd name="T2" fmla="*/ 0 w 270"/>
                  <a:gd name="T3" fmla="*/ 253 h 279"/>
                  <a:gd name="T4" fmla="*/ 259 w 270"/>
                  <a:gd name="T5" fmla="*/ 0 h 279"/>
                  <a:gd name="T6" fmla="*/ 270 w 270"/>
                  <a:gd name="T7" fmla="*/ 10 h 279"/>
                  <a:gd name="T8" fmla="*/ 27 w 270"/>
                  <a:gd name="T9" fmla="*/ 279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79">
                    <a:moveTo>
                      <a:pt x="27" y="279"/>
                    </a:moveTo>
                    <a:lnTo>
                      <a:pt x="0" y="253"/>
                    </a:lnTo>
                    <a:lnTo>
                      <a:pt x="259" y="0"/>
                    </a:lnTo>
                    <a:lnTo>
                      <a:pt x="270" y="10"/>
                    </a:lnTo>
                    <a:lnTo>
                      <a:pt x="27" y="279"/>
                    </a:lnTo>
                    <a:close/>
                  </a:path>
                </a:pathLst>
              </a:custGeom>
              <a:solidFill>
                <a:srgbClr val="5856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4" name="Freeform 19"/>
              <p:cNvSpPr/>
              <p:nvPr/>
            </p:nvSpPr>
            <p:spPr bwMode="auto">
              <a:xfrm>
                <a:off x="782638" y="1143000"/>
                <a:ext cx="44450" cy="44450"/>
              </a:xfrm>
              <a:custGeom>
                <a:avLst/>
                <a:gdLst>
                  <a:gd name="T0" fmla="*/ 28 w 28"/>
                  <a:gd name="T1" fmla="*/ 14 h 28"/>
                  <a:gd name="T2" fmla="*/ 28 w 28"/>
                  <a:gd name="T3" fmla="*/ 14 h 28"/>
                  <a:gd name="T4" fmla="*/ 27 w 28"/>
                  <a:gd name="T5" fmla="*/ 20 h 28"/>
                  <a:gd name="T6" fmla="*/ 24 w 28"/>
                  <a:gd name="T7" fmla="*/ 24 h 28"/>
                  <a:gd name="T8" fmla="*/ 19 w 28"/>
                  <a:gd name="T9" fmla="*/ 27 h 28"/>
                  <a:gd name="T10" fmla="*/ 14 w 28"/>
                  <a:gd name="T11" fmla="*/ 28 h 28"/>
                  <a:gd name="T12" fmla="*/ 14 w 28"/>
                  <a:gd name="T13" fmla="*/ 28 h 28"/>
                  <a:gd name="T14" fmla="*/ 9 w 28"/>
                  <a:gd name="T15" fmla="*/ 27 h 28"/>
                  <a:gd name="T16" fmla="*/ 4 w 28"/>
                  <a:gd name="T17" fmla="*/ 24 h 28"/>
                  <a:gd name="T18" fmla="*/ 1 w 28"/>
                  <a:gd name="T19" fmla="*/ 20 h 28"/>
                  <a:gd name="T20" fmla="*/ 0 w 28"/>
                  <a:gd name="T21" fmla="*/ 14 h 28"/>
                  <a:gd name="T22" fmla="*/ 0 w 28"/>
                  <a:gd name="T23" fmla="*/ 14 h 28"/>
                  <a:gd name="T24" fmla="*/ 1 w 28"/>
                  <a:gd name="T25" fmla="*/ 9 h 28"/>
                  <a:gd name="T26" fmla="*/ 4 w 28"/>
                  <a:gd name="T27" fmla="*/ 4 h 28"/>
                  <a:gd name="T28" fmla="*/ 9 w 28"/>
                  <a:gd name="T29" fmla="*/ 1 h 28"/>
                  <a:gd name="T30" fmla="*/ 14 w 28"/>
                  <a:gd name="T31" fmla="*/ 0 h 28"/>
                  <a:gd name="T32" fmla="*/ 14 w 28"/>
                  <a:gd name="T33" fmla="*/ 0 h 28"/>
                  <a:gd name="T34" fmla="*/ 19 w 28"/>
                  <a:gd name="T35" fmla="*/ 1 h 28"/>
                  <a:gd name="T36" fmla="*/ 24 w 28"/>
                  <a:gd name="T37" fmla="*/ 4 h 28"/>
                  <a:gd name="T38" fmla="*/ 27 w 28"/>
                  <a:gd name="T39" fmla="*/ 9 h 28"/>
                  <a:gd name="T40" fmla="*/ 28 w 28"/>
                  <a:gd name="T41" fmla="*/ 14 h 28"/>
                  <a:gd name="T42" fmla="*/ 28 w 28"/>
                  <a:gd name="T43" fmla="*/ 14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8" h="28">
                    <a:moveTo>
                      <a:pt x="28" y="14"/>
                    </a:moveTo>
                    <a:lnTo>
                      <a:pt x="28" y="14"/>
                    </a:lnTo>
                    <a:lnTo>
                      <a:pt x="27" y="20"/>
                    </a:lnTo>
                    <a:lnTo>
                      <a:pt x="24" y="24"/>
                    </a:lnTo>
                    <a:lnTo>
                      <a:pt x="19" y="27"/>
                    </a:lnTo>
                    <a:lnTo>
                      <a:pt x="14" y="28"/>
                    </a:lnTo>
                    <a:lnTo>
                      <a:pt x="14" y="28"/>
                    </a:lnTo>
                    <a:lnTo>
                      <a:pt x="9" y="27"/>
                    </a:lnTo>
                    <a:lnTo>
                      <a:pt x="4" y="24"/>
                    </a:lnTo>
                    <a:lnTo>
                      <a:pt x="1" y="20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1" y="9"/>
                    </a:lnTo>
                    <a:lnTo>
                      <a:pt x="4" y="4"/>
                    </a:lnTo>
                    <a:lnTo>
                      <a:pt x="9" y="1"/>
                    </a:lnTo>
                    <a:lnTo>
                      <a:pt x="14" y="0"/>
                    </a:lnTo>
                    <a:lnTo>
                      <a:pt x="14" y="0"/>
                    </a:lnTo>
                    <a:lnTo>
                      <a:pt x="19" y="1"/>
                    </a:lnTo>
                    <a:lnTo>
                      <a:pt x="24" y="4"/>
                    </a:lnTo>
                    <a:lnTo>
                      <a:pt x="27" y="9"/>
                    </a:lnTo>
                    <a:lnTo>
                      <a:pt x="28" y="14"/>
                    </a:lnTo>
                    <a:lnTo>
                      <a:pt x="28" y="1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5" name="Freeform 20"/>
              <p:cNvSpPr/>
              <p:nvPr/>
            </p:nvSpPr>
            <p:spPr bwMode="auto">
              <a:xfrm>
                <a:off x="749301" y="1171575"/>
                <a:ext cx="104775" cy="458788"/>
              </a:xfrm>
              <a:custGeom>
                <a:avLst/>
                <a:gdLst>
                  <a:gd name="T0" fmla="*/ 31 w 66"/>
                  <a:gd name="T1" fmla="*/ 0 h 289"/>
                  <a:gd name="T2" fmla="*/ 0 w 66"/>
                  <a:gd name="T3" fmla="*/ 252 h 289"/>
                  <a:gd name="T4" fmla="*/ 35 w 66"/>
                  <a:gd name="T5" fmla="*/ 289 h 289"/>
                  <a:gd name="T6" fmla="*/ 66 w 66"/>
                  <a:gd name="T7" fmla="*/ 252 h 289"/>
                  <a:gd name="T8" fmla="*/ 38 w 66"/>
                  <a:gd name="T9" fmla="*/ 2 h 289"/>
                  <a:gd name="T10" fmla="*/ 38 w 66"/>
                  <a:gd name="T11" fmla="*/ 2 h 289"/>
                  <a:gd name="T12" fmla="*/ 31 w 66"/>
                  <a:gd name="T13" fmla="*/ 0 h 289"/>
                  <a:gd name="T14" fmla="*/ 31 w 66"/>
                  <a:gd name="T15" fmla="*/ 0 h 2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6" h="289">
                    <a:moveTo>
                      <a:pt x="31" y="0"/>
                    </a:moveTo>
                    <a:lnTo>
                      <a:pt x="0" y="252"/>
                    </a:lnTo>
                    <a:lnTo>
                      <a:pt x="35" y="289"/>
                    </a:lnTo>
                    <a:lnTo>
                      <a:pt x="66" y="252"/>
                    </a:lnTo>
                    <a:lnTo>
                      <a:pt x="38" y="2"/>
                    </a:lnTo>
                    <a:lnTo>
                      <a:pt x="38" y="2"/>
                    </a:lnTo>
                    <a:lnTo>
                      <a:pt x="31" y="0"/>
                    </a:lnTo>
                    <a:lnTo>
                      <a:pt x="3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pic>
        <p:nvPicPr>
          <p:cNvPr id="-2147482562" name="图片 -214748256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6500" y="737870"/>
            <a:ext cx="5270500" cy="24098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3746500" y="3626485"/>
            <a:ext cx="5080000" cy="25273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indent="0"/>
            <a:r>
              <a:rPr lang="zh-CN" sz="1050" b="0">
                <a:solidFill>
                  <a:srgbClr val="FF0000"/>
                </a:solidFill>
                <a:latin typeface="Times New Roman" panose="02020603050405020304" charset="0"/>
                <a:ea typeface="宋体" panose="02010600030101010101" pitchFamily="2" charset="-122"/>
              </a:rPr>
              <a:t>注：未选择实验报告的实验，将不进行报告分配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787400" y="313550"/>
            <a:ext cx="2670176" cy="340258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000" kern="1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报告设置</a:t>
            </a:r>
            <a:r>
              <a:rPr lang="en-US" altLang="zh-CN" sz="2000" kern="1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--</a:t>
            </a:r>
            <a:r>
              <a:rPr lang="zh-CN" altLang="en-US" sz="2000" kern="1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报告安排</a:t>
            </a:r>
            <a:endParaRPr lang="zh-CN" altLang="en-US" sz="2000" kern="100" dirty="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7" name="标题 1"/>
          <p:cNvSpPr txBox="1"/>
          <p:nvPr/>
        </p:nvSpPr>
        <p:spPr>
          <a:xfrm>
            <a:off x="3603824" y="4533349"/>
            <a:ext cx="1614261" cy="2825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1800" kern="1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实验报告系统</a:t>
            </a:r>
            <a:endParaRPr lang="zh-CN" altLang="en-US" sz="1800" kern="1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19100" y="832485"/>
            <a:ext cx="2719070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>
                <a:solidFill>
                  <a:srgbClr val="FF89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单个报告安排</a:t>
            </a:r>
            <a:endParaRPr lang="zh-CN" altLang="en-US" sz="2400" b="1" dirty="0">
              <a:solidFill>
                <a:srgbClr val="FF89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-2147482622" name="图片 -214748262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84525" y="749935"/>
            <a:ext cx="5264150" cy="24225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文本框 3"/>
          <p:cNvSpPr txBox="1"/>
          <p:nvPr/>
        </p:nvSpPr>
        <p:spPr>
          <a:xfrm>
            <a:off x="196850" y="3216275"/>
            <a:ext cx="7078980" cy="10864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>
                <a:solidFill>
                  <a:srgbClr val="FF0000"/>
                </a:solidFill>
              </a:rPr>
              <a:t>注</a:t>
            </a:r>
            <a:r>
              <a:rPr lang="en-US" altLang="zh-CN">
                <a:solidFill>
                  <a:srgbClr val="FF0000"/>
                </a:solidFill>
              </a:rPr>
              <a:t>1</a:t>
            </a:r>
            <a:r>
              <a:rPr lang="zh-CN" altLang="en-US">
                <a:solidFill>
                  <a:srgbClr val="FF0000"/>
                </a:solidFill>
              </a:rPr>
              <a:t>：管理员发放报告模板时，只能处理“管理员发放报告”模式的课程。</a:t>
            </a:r>
            <a:endParaRPr lang="zh-CN" altLang="en-US">
              <a:solidFill>
                <a:srgbClr val="FF0000"/>
              </a:solidFill>
            </a:endParaRPr>
          </a:p>
          <a:p>
            <a:pPr algn="l"/>
            <a:r>
              <a:rPr lang="zh-CN" altLang="en-US">
                <a:solidFill>
                  <a:srgbClr val="FF0000"/>
                </a:solidFill>
              </a:rPr>
              <a:t>注2：发放报告时，每个组在一个具体时间段只能做1个课程的1个实验项目。</a:t>
            </a:r>
            <a:endParaRPr lang="zh-CN" altLang="en-US">
              <a:solidFill>
                <a:srgbClr val="FF0000"/>
              </a:solidFill>
            </a:endParaRPr>
          </a:p>
          <a:p>
            <a:pPr algn="l"/>
            <a:r>
              <a:rPr lang="zh-CN" altLang="en-US">
                <a:solidFill>
                  <a:srgbClr val="FF0000"/>
                </a:solidFill>
              </a:rPr>
              <a:t>注</a:t>
            </a:r>
            <a:r>
              <a:rPr lang="en-US" altLang="zh-CN">
                <a:solidFill>
                  <a:srgbClr val="FF0000"/>
                </a:solidFill>
              </a:rPr>
              <a:t>3</a:t>
            </a:r>
            <a:r>
              <a:rPr lang="zh-CN" altLang="en-US">
                <a:solidFill>
                  <a:srgbClr val="FF0000"/>
                </a:solidFill>
              </a:rPr>
              <a:t>：如果组内的学生已分配的报告已经有学生操作过了，不可编辑。</a:t>
            </a:r>
            <a:endParaRPr lang="zh-CN" altLang="en-US">
              <a:solidFill>
                <a:srgbClr val="FF0000"/>
              </a:solidFill>
            </a:endParaRPr>
          </a:p>
          <a:p>
            <a:pPr algn="l"/>
            <a:r>
              <a:rPr lang="zh-CN" altLang="en-US">
                <a:solidFill>
                  <a:srgbClr val="FF0000"/>
                </a:solidFill>
              </a:rPr>
              <a:t>注</a:t>
            </a:r>
            <a:r>
              <a:rPr lang="en-US" altLang="zh-CN">
                <a:solidFill>
                  <a:srgbClr val="FF0000"/>
                </a:solidFill>
              </a:rPr>
              <a:t>4</a:t>
            </a:r>
            <a:r>
              <a:rPr lang="zh-CN" altLang="en-US">
                <a:solidFill>
                  <a:srgbClr val="FF0000"/>
                </a:solidFill>
              </a:rPr>
              <a:t>：对于已被学生使用过的报告，不可删除。</a:t>
            </a:r>
            <a:endParaRPr lang="zh-CN" altLang="en-US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714375" y="320675"/>
            <a:ext cx="2808605" cy="282575"/>
          </a:xfrm>
          <a:prstGeom prst="rect">
            <a:avLst/>
          </a:prstGeom>
        </p:spPr>
        <p:txBody>
          <a:bodyPr/>
          <a:lstStyle/>
          <a:p>
            <a:r>
              <a:rPr lang="zh-CN" altLang="en-US" sz="1800" kern="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人员组织管理</a:t>
            </a:r>
            <a:r>
              <a:rPr lang="en-US" altLang="zh-CN" sz="1800" kern="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-</a:t>
            </a:r>
            <a:r>
              <a:rPr lang="zh-CN" altLang="en-US" sz="1800" kern="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院系班级</a:t>
            </a:r>
            <a:endParaRPr lang="zh-CN" altLang="en-US" sz="1800" kern="1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2" name="标题 1"/>
          <p:cNvSpPr txBox="1"/>
          <p:nvPr/>
        </p:nvSpPr>
        <p:spPr>
          <a:xfrm>
            <a:off x="3603824" y="4533349"/>
            <a:ext cx="1614261" cy="2825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1800" kern="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基础信息平台</a:t>
            </a:r>
            <a:endParaRPr lang="zh-CN" altLang="en-US" sz="1800" kern="1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80" name="Freeform 25"/>
          <p:cNvSpPr>
            <a:spLocks noEditPoints="1"/>
          </p:cNvSpPr>
          <p:nvPr/>
        </p:nvSpPr>
        <p:spPr bwMode="auto">
          <a:xfrm>
            <a:off x="3023805" y="576440"/>
            <a:ext cx="373062" cy="365125"/>
          </a:xfrm>
          <a:custGeom>
            <a:avLst/>
            <a:gdLst>
              <a:gd name="T0" fmla="*/ 117 w 117"/>
              <a:gd name="T1" fmla="*/ 58 h 116"/>
              <a:gd name="T2" fmla="*/ 101 w 117"/>
              <a:gd name="T3" fmla="*/ 51 h 116"/>
              <a:gd name="T4" fmla="*/ 106 w 117"/>
              <a:gd name="T5" fmla="*/ 39 h 116"/>
              <a:gd name="T6" fmla="*/ 99 w 117"/>
              <a:gd name="T7" fmla="*/ 26 h 116"/>
              <a:gd name="T8" fmla="*/ 86 w 117"/>
              <a:gd name="T9" fmla="*/ 24 h 116"/>
              <a:gd name="T10" fmla="*/ 87 w 117"/>
              <a:gd name="T11" fmla="*/ 7 h 116"/>
              <a:gd name="T12" fmla="*/ 74 w 117"/>
              <a:gd name="T13" fmla="*/ 17 h 116"/>
              <a:gd name="T14" fmla="*/ 65 w 117"/>
              <a:gd name="T15" fmla="*/ 7 h 116"/>
              <a:gd name="T16" fmla="*/ 51 w 117"/>
              <a:gd name="T17" fmla="*/ 7 h 116"/>
              <a:gd name="T18" fmla="*/ 43 w 117"/>
              <a:gd name="T19" fmla="*/ 17 h 116"/>
              <a:gd name="T20" fmla="*/ 29 w 117"/>
              <a:gd name="T21" fmla="*/ 7 h 116"/>
              <a:gd name="T22" fmla="*/ 30 w 117"/>
              <a:gd name="T23" fmla="*/ 24 h 116"/>
              <a:gd name="T24" fmla="*/ 18 w 117"/>
              <a:gd name="T25" fmla="*/ 26 h 116"/>
              <a:gd name="T26" fmla="*/ 10 w 117"/>
              <a:gd name="T27" fmla="*/ 39 h 116"/>
              <a:gd name="T28" fmla="*/ 15 w 117"/>
              <a:gd name="T29" fmla="*/ 51 h 116"/>
              <a:gd name="T30" fmla="*/ 0 w 117"/>
              <a:gd name="T31" fmla="*/ 58 h 116"/>
              <a:gd name="T32" fmla="*/ 15 w 117"/>
              <a:gd name="T33" fmla="*/ 65 h 116"/>
              <a:gd name="T34" fmla="*/ 10 w 117"/>
              <a:gd name="T35" fmla="*/ 77 h 116"/>
              <a:gd name="T36" fmla="*/ 18 w 117"/>
              <a:gd name="T37" fmla="*/ 90 h 116"/>
              <a:gd name="T38" fmla="*/ 30 w 117"/>
              <a:gd name="T39" fmla="*/ 92 h 116"/>
              <a:gd name="T40" fmla="*/ 29 w 117"/>
              <a:gd name="T41" fmla="*/ 108 h 116"/>
              <a:gd name="T42" fmla="*/ 43 w 117"/>
              <a:gd name="T43" fmla="*/ 99 h 116"/>
              <a:gd name="T44" fmla="*/ 51 w 117"/>
              <a:gd name="T45" fmla="*/ 109 h 116"/>
              <a:gd name="T46" fmla="*/ 65 w 117"/>
              <a:gd name="T47" fmla="*/ 109 h 116"/>
              <a:gd name="T48" fmla="*/ 74 w 117"/>
              <a:gd name="T49" fmla="*/ 99 h 116"/>
              <a:gd name="T50" fmla="*/ 87 w 117"/>
              <a:gd name="T51" fmla="*/ 108 h 116"/>
              <a:gd name="T52" fmla="*/ 86 w 117"/>
              <a:gd name="T53" fmla="*/ 92 h 116"/>
              <a:gd name="T54" fmla="*/ 99 w 117"/>
              <a:gd name="T55" fmla="*/ 90 h 116"/>
              <a:gd name="T56" fmla="*/ 106 w 117"/>
              <a:gd name="T57" fmla="*/ 77 h 116"/>
              <a:gd name="T58" fmla="*/ 101 w 117"/>
              <a:gd name="T59" fmla="*/ 65 h 116"/>
              <a:gd name="T60" fmla="*/ 58 w 117"/>
              <a:gd name="T61" fmla="*/ 94 h 116"/>
              <a:gd name="T62" fmla="*/ 58 w 117"/>
              <a:gd name="T63" fmla="*/ 21 h 116"/>
              <a:gd name="T64" fmla="*/ 58 w 117"/>
              <a:gd name="T65" fmla="*/ 94 h 1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17" h="116">
                <a:moveTo>
                  <a:pt x="109" y="65"/>
                </a:moveTo>
                <a:cubicBezTo>
                  <a:pt x="113" y="65"/>
                  <a:pt x="117" y="62"/>
                  <a:pt x="117" y="58"/>
                </a:cubicBezTo>
                <a:cubicBezTo>
                  <a:pt x="117" y="54"/>
                  <a:pt x="113" y="51"/>
                  <a:pt x="109" y="51"/>
                </a:cubicBezTo>
                <a:cubicBezTo>
                  <a:pt x="101" y="51"/>
                  <a:pt x="101" y="51"/>
                  <a:pt x="101" y="51"/>
                </a:cubicBezTo>
                <a:cubicBezTo>
                  <a:pt x="101" y="48"/>
                  <a:pt x="100" y="45"/>
                  <a:pt x="99" y="43"/>
                </a:cubicBezTo>
                <a:cubicBezTo>
                  <a:pt x="106" y="39"/>
                  <a:pt x="106" y="39"/>
                  <a:pt x="106" y="39"/>
                </a:cubicBezTo>
                <a:cubicBezTo>
                  <a:pt x="110" y="37"/>
                  <a:pt x="111" y="32"/>
                  <a:pt x="109" y="29"/>
                </a:cubicBezTo>
                <a:cubicBezTo>
                  <a:pt x="107" y="25"/>
                  <a:pt x="102" y="24"/>
                  <a:pt x="99" y="26"/>
                </a:cubicBezTo>
                <a:cubicBezTo>
                  <a:pt x="92" y="30"/>
                  <a:pt x="92" y="30"/>
                  <a:pt x="92" y="30"/>
                </a:cubicBezTo>
                <a:cubicBezTo>
                  <a:pt x="90" y="28"/>
                  <a:pt x="88" y="26"/>
                  <a:pt x="86" y="24"/>
                </a:cubicBezTo>
                <a:cubicBezTo>
                  <a:pt x="90" y="17"/>
                  <a:pt x="90" y="17"/>
                  <a:pt x="90" y="17"/>
                </a:cubicBezTo>
                <a:cubicBezTo>
                  <a:pt x="92" y="14"/>
                  <a:pt x="91" y="9"/>
                  <a:pt x="87" y="7"/>
                </a:cubicBezTo>
                <a:cubicBezTo>
                  <a:pt x="84" y="5"/>
                  <a:pt x="80" y="7"/>
                  <a:pt x="78" y="10"/>
                </a:cubicBezTo>
                <a:cubicBezTo>
                  <a:pt x="74" y="17"/>
                  <a:pt x="74" y="17"/>
                  <a:pt x="74" y="17"/>
                </a:cubicBezTo>
                <a:cubicBezTo>
                  <a:pt x="71" y="16"/>
                  <a:pt x="68" y="15"/>
                  <a:pt x="65" y="15"/>
                </a:cubicBezTo>
                <a:cubicBezTo>
                  <a:pt x="65" y="7"/>
                  <a:pt x="65" y="7"/>
                  <a:pt x="65" y="7"/>
                </a:cubicBezTo>
                <a:cubicBezTo>
                  <a:pt x="65" y="3"/>
                  <a:pt x="62" y="0"/>
                  <a:pt x="58" y="0"/>
                </a:cubicBezTo>
                <a:cubicBezTo>
                  <a:pt x="54" y="0"/>
                  <a:pt x="51" y="3"/>
                  <a:pt x="51" y="7"/>
                </a:cubicBezTo>
                <a:cubicBezTo>
                  <a:pt x="51" y="15"/>
                  <a:pt x="51" y="15"/>
                  <a:pt x="51" y="15"/>
                </a:cubicBezTo>
                <a:cubicBezTo>
                  <a:pt x="48" y="15"/>
                  <a:pt x="46" y="16"/>
                  <a:pt x="43" y="17"/>
                </a:cubicBezTo>
                <a:cubicBezTo>
                  <a:pt x="39" y="10"/>
                  <a:pt x="39" y="10"/>
                  <a:pt x="39" y="10"/>
                </a:cubicBezTo>
                <a:cubicBezTo>
                  <a:pt x="37" y="7"/>
                  <a:pt x="33" y="5"/>
                  <a:pt x="29" y="7"/>
                </a:cubicBezTo>
                <a:cubicBezTo>
                  <a:pt x="26" y="9"/>
                  <a:pt x="24" y="14"/>
                  <a:pt x="26" y="17"/>
                </a:cubicBezTo>
                <a:cubicBezTo>
                  <a:pt x="30" y="24"/>
                  <a:pt x="30" y="24"/>
                  <a:pt x="30" y="24"/>
                </a:cubicBezTo>
                <a:cubicBezTo>
                  <a:pt x="28" y="26"/>
                  <a:pt x="26" y="28"/>
                  <a:pt x="25" y="30"/>
                </a:cubicBezTo>
                <a:cubicBezTo>
                  <a:pt x="18" y="26"/>
                  <a:pt x="18" y="26"/>
                  <a:pt x="18" y="26"/>
                </a:cubicBezTo>
                <a:cubicBezTo>
                  <a:pt x="14" y="24"/>
                  <a:pt x="10" y="25"/>
                  <a:pt x="8" y="29"/>
                </a:cubicBezTo>
                <a:cubicBezTo>
                  <a:pt x="6" y="32"/>
                  <a:pt x="7" y="37"/>
                  <a:pt x="10" y="39"/>
                </a:cubicBezTo>
                <a:cubicBezTo>
                  <a:pt x="17" y="43"/>
                  <a:pt x="17" y="43"/>
                  <a:pt x="17" y="43"/>
                </a:cubicBezTo>
                <a:cubicBezTo>
                  <a:pt x="16" y="45"/>
                  <a:pt x="16" y="48"/>
                  <a:pt x="15" y="51"/>
                </a:cubicBezTo>
                <a:cubicBezTo>
                  <a:pt x="7" y="51"/>
                  <a:pt x="7" y="51"/>
                  <a:pt x="7" y="51"/>
                </a:cubicBezTo>
                <a:cubicBezTo>
                  <a:pt x="3" y="51"/>
                  <a:pt x="0" y="54"/>
                  <a:pt x="0" y="58"/>
                </a:cubicBezTo>
                <a:cubicBezTo>
                  <a:pt x="0" y="62"/>
                  <a:pt x="3" y="65"/>
                  <a:pt x="7" y="65"/>
                </a:cubicBezTo>
                <a:cubicBezTo>
                  <a:pt x="15" y="65"/>
                  <a:pt x="15" y="65"/>
                  <a:pt x="15" y="65"/>
                </a:cubicBezTo>
                <a:cubicBezTo>
                  <a:pt x="16" y="68"/>
                  <a:pt x="16" y="71"/>
                  <a:pt x="17" y="73"/>
                </a:cubicBezTo>
                <a:cubicBezTo>
                  <a:pt x="10" y="77"/>
                  <a:pt x="10" y="77"/>
                  <a:pt x="10" y="77"/>
                </a:cubicBezTo>
                <a:cubicBezTo>
                  <a:pt x="7" y="79"/>
                  <a:pt x="6" y="84"/>
                  <a:pt x="8" y="87"/>
                </a:cubicBezTo>
                <a:cubicBezTo>
                  <a:pt x="10" y="91"/>
                  <a:pt x="14" y="92"/>
                  <a:pt x="18" y="90"/>
                </a:cubicBezTo>
                <a:cubicBezTo>
                  <a:pt x="25" y="86"/>
                  <a:pt x="25" y="86"/>
                  <a:pt x="25" y="86"/>
                </a:cubicBezTo>
                <a:cubicBezTo>
                  <a:pt x="26" y="88"/>
                  <a:pt x="28" y="90"/>
                  <a:pt x="30" y="92"/>
                </a:cubicBezTo>
                <a:cubicBezTo>
                  <a:pt x="26" y="99"/>
                  <a:pt x="26" y="99"/>
                  <a:pt x="26" y="99"/>
                </a:cubicBezTo>
                <a:cubicBezTo>
                  <a:pt x="24" y="102"/>
                  <a:pt x="26" y="106"/>
                  <a:pt x="29" y="108"/>
                </a:cubicBezTo>
                <a:cubicBezTo>
                  <a:pt x="33" y="110"/>
                  <a:pt x="37" y="109"/>
                  <a:pt x="39" y="106"/>
                </a:cubicBezTo>
                <a:cubicBezTo>
                  <a:pt x="43" y="99"/>
                  <a:pt x="43" y="99"/>
                  <a:pt x="43" y="99"/>
                </a:cubicBezTo>
                <a:cubicBezTo>
                  <a:pt x="46" y="100"/>
                  <a:pt x="48" y="101"/>
                  <a:pt x="51" y="101"/>
                </a:cubicBezTo>
                <a:cubicBezTo>
                  <a:pt x="51" y="109"/>
                  <a:pt x="51" y="109"/>
                  <a:pt x="51" y="109"/>
                </a:cubicBezTo>
                <a:cubicBezTo>
                  <a:pt x="51" y="113"/>
                  <a:pt x="54" y="116"/>
                  <a:pt x="58" y="116"/>
                </a:cubicBezTo>
                <a:cubicBezTo>
                  <a:pt x="62" y="116"/>
                  <a:pt x="65" y="113"/>
                  <a:pt x="65" y="109"/>
                </a:cubicBezTo>
                <a:cubicBezTo>
                  <a:pt x="65" y="101"/>
                  <a:pt x="65" y="101"/>
                  <a:pt x="65" y="101"/>
                </a:cubicBezTo>
                <a:cubicBezTo>
                  <a:pt x="68" y="101"/>
                  <a:pt x="71" y="100"/>
                  <a:pt x="74" y="99"/>
                </a:cubicBezTo>
                <a:cubicBezTo>
                  <a:pt x="78" y="106"/>
                  <a:pt x="78" y="106"/>
                  <a:pt x="78" y="106"/>
                </a:cubicBezTo>
                <a:cubicBezTo>
                  <a:pt x="80" y="109"/>
                  <a:pt x="84" y="110"/>
                  <a:pt x="87" y="108"/>
                </a:cubicBezTo>
                <a:cubicBezTo>
                  <a:pt x="91" y="106"/>
                  <a:pt x="92" y="102"/>
                  <a:pt x="90" y="99"/>
                </a:cubicBezTo>
                <a:cubicBezTo>
                  <a:pt x="86" y="92"/>
                  <a:pt x="86" y="92"/>
                  <a:pt x="86" y="92"/>
                </a:cubicBezTo>
                <a:cubicBezTo>
                  <a:pt x="88" y="90"/>
                  <a:pt x="90" y="88"/>
                  <a:pt x="92" y="86"/>
                </a:cubicBezTo>
                <a:cubicBezTo>
                  <a:pt x="99" y="90"/>
                  <a:pt x="99" y="90"/>
                  <a:pt x="99" y="90"/>
                </a:cubicBezTo>
                <a:cubicBezTo>
                  <a:pt x="102" y="92"/>
                  <a:pt x="107" y="91"/>
                  <a:pt x="109" y="87"/>
                </a:cubicBezTo>
                <a:cubicBezTo>
                  <a:pt x="111" y="84"/>
                  <a:pt x="110" y="79"/>
                  <a:pt x="106" y="77"/>
                </a:cubicBezTo>
                <a:cubicBezTo>
                  <a:pt x="99" y="73"/>
                  <a:pt x="99" y="73"/>
                  <a:pt x="99" y="73"/>
                </a:cubicBezTo>
                <a:cubicBezTo>
                  <a:pt x="100" y="71"/>
                  <a:pt x="101" y="68"/>
                  <a:pt x="101" y="65"/>
                </a:cubicBezTo>
                <a:lnTo>
                  <a:pt x="109" y="65"/>
                </a:lnTo>
                <a:close/>
                <a:moveTo>
                  <a:pt x="58" y="94"/>
                </a:moveTo>
                <a:cubicBezTo>
                  <a:pt x="38" y="94"/>
                  <a:pt x="22" y="78"/>
                  <a:pt x="22" y="58"/>
                </a:cubicBezTo>
                <a:cubicBezTo>
                  <a:pt x="22" y="38"/>
                  <a:pt x="38" y="21"/>
                  <a:pt x="58" y="21"/>
                </a:cubicBezTo>
                <a:cubicBezTo>
                  <a:pt x="78" y="21"/>
                  <a:pt x="95" y="38"/>
                  <a:pt x="95" y="58"/>
                </a:cubicBezTo>
                <a:cubicBezTo>
                  <a:pt x="95" y="78"/>
                  <a:pt x="78" y="94"/>
                  <a:pt x="58" y="94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defTabSz="914400"/>
            <a:endParaRPr lang="zh-CN" altLang="en-US" sz="180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sp>
        <p:nvSpPr>
          <p:cNvPr id="4" name="Freeform 25"/>
          <p:cNvSpPr>
            <a:spLocks noEditPoints="1"/>
          </p:cNvSpPr>
          <p:nvPr/>
        </p:nvSpPr>
        <p:spPr bwMode="auto">
          <a:xfrm>
            <a:off x="3150805" y="703440"/>
            <a:ext cx="373062" cy="365125"/>
          </a:xfrm>
          <a:custGeom>
            <a:avLst/>
            <a:gdLst>
              <a:gd name="T0" fmla="*/ 117 w 117"/>
              <a:gd name="T1" fmla="*/ 58 h 116"/>
              <a:gd name="T2" fmla="*/ 101 w 117"/>
              <a:gd name="T3" fmla="*/ 51 h 116"/>
              <a:gd name="T4" fmla="*/ 106 w 117"/>
              <a:gd name="T5" fmla="*/ 39 h 116"/>
              <a:gd name="T6" fmla="*/ 99 w 117"/>
              <a:gd name="T7" fmla="*/ 26 h 116"/>
              <a:gd name="T8" fmla="*/ 86 w 117"/>
              <a:gd name="T9" fmla="*/ 24 h 116"/>
              <a:gd name="T10" fmla="*/ 87 w 117"/>
              <a:gd name="T11" fmla="*/ 7 h 116"/>
              <a:gd name="T12" fmla="*/ 74 w 117"/>
              <a:gd name="T13" fmla="*/ 17 h 116"/>
              <a:gd name="T14" fmla="*/ 65 w 117"/>
              <a:gd name="T15" fmla="*/ 7 h 116"/>
              <a:gd name="T16" fmla="*/ 51 w 117"/>
              <a:gd name="T17" fmla="*/ 7 h 116"/>
              <a:gd name="T18" fmla="*/ 43 w 117"/>
              <a:gd name="T19" fmla="*/ 17 h 116"/>
              <a:gd name="T20" fmla="*/ 29 w 117"/>
              <a:gd name="T21" fmla="*/ 7 h 116"/>
              <a:gd name="T22" fmla="*/ 30 w 117"/>
              <a:gd name="T23" fmla="*/ 24 h 116"/>
              <a:gd name="T24" fmla="*/ 18 w 117"/>
              <a:gd name="T25" fmla="*/ 26 h 116"/>
              <a:gd name="T26" fmla="*/ 10 w 117"/>
              <a:gd name="T27" fmla="*/ 39 h 116"/>
              <a:gd name="T28" fmla="*/ 15 w 117"/>
              <a:gd name="T29" fmla="*/ 51 h 116"/>
              <a:gd name="T30" fmla="*/ 0 w 117"/>
              <a:gd name="T31" fmla="*/ 58 h 116"/>
              <a:gd name="T32" fmla="*/ 15 w 117"/>
              <a:gd name="T33" fmla="*/ 65 h 116"/>
              <a:gd name="T34" fmla="*/ 10 w 117"/>
              <a:gd name="T35" fmla="*/ 77 h 116"/>
              <a:gd name="T36" fmla="*/ 18 w 117"/>
              <a:gd name="T37" fmla="*/ 90 h 116"/>
              <a:gd name="T38" fmla="*/ 30 w 117"/>
              <a:gd name="T39" fmla="*/ 92 h 116"/>
              <a:gd name="T40" fmla="*/ 29 w 117"/>
              <a:gd name="T41" fmla="*/ 108 h 116"/>
              <a:gd name="T42" fmla="*/ 43 w 117"/>
              <a:gd name="T43" fmla="*/ 99 h 116"/>
              <a:gd name="T44" fmla="*/ 51 w 117"/>
              <a:gd name="T45" fmla="*/ 109 h 116"/>
              <a:gd name="T46" fmla="*/ 65 w 117"/>
              <a:gd name="T47" fmla="*/ 109 h 116"/>
              <a:gd name="T48" fmla="*/ 74 w 117"/>
              <a:gd name="T49" fmla="*/ 99 h 116"/>
              <a:gd name="T50" fmla="*/ 87 w 117"/>
              <a:gd name="T51" fmla="*/ 108 h 116"/>
              <a:gd name="T52" fmla="*/ 86 w 117"/>
              <a:gd name="T53" fmla="*/ 92 h 116"/>
              <a:gd name="T54" fmla="*/ 99 w 117"/>
              <a:gd name="T55" fmla="*/ 90 h 116"/>
              <a:gd name="T56" fmla="*/ 106 w 117"/>
              <a:gd name="T57" fmla="*/ 77 h 116"/>
              <a:gd name="T58" fmla="*/ 101 w 117"/>
              <a:gd name="T59" fmla="*/ 65 h 116"/>
              <a:gd name="T60" fmla="*/ 58 w 117"/>
              <a:gd name="T61" fmla="*/ 94 h 116"/>
              <a:gd name="T62" fmla="*/ 58 w 117"/>
              <a:gd name="T63" fmla="*/ 21 h 116"/>
              <a:gd name="T64" fmla="*/ 58 w 117"/>
              <a:gd name="T65" fmla="*/ 94 h 1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17" h="116">
                <a:moveTo>
                  <a:pt x="109" y="65"/>
                </a:moveTo>
                <a:cubicBezTo>
                  <a:pt x="113" y="65"/>
                  <a:pt x="117" y="62"/>
                  <a:pt x="117" y="58"/>
                </a:cubicBezTo>
                <a:cubicBezTo>
                  <a:pt x="117" y="54"/>
                  <a:pt x="113" y="51"/>
                  <a:pt x="109" y="51"/>
                </a:cubicBezTo>
                <a:cubicBezTo>
                  <a:pt x="101" y="51"/>
                  <a:pt x="101" y="51"/>
                  <a:pt x="101" y="51"/>
                </a:cubicBezTo>
                <a:cubicBezTo>
                  <a:pt x="101" y="48"/>
                  <a:pt x="100" y="45"/>
                  <a:pt x="99" y="43"/>
                </a:cubicBezTo>
                <a:cubicBezTo>
                  <a:pt x="106" y="39"/>
                  <a:pt x="106" y="39"/>
                  <a:pt x="106" y="39"/>
                </a:cubicBezTo>
                <a:cubicBezTo>
                  <a:pt x="110" y="37"/>
                  <a:pt x="111" y="32"/>
                  <a:pt x="109" y="29"/>
                </a:cubicBezTo>
                <a:cubicBezTo>
                  <a:pt x="107" y="25"/>
                  <a:pt x="102" y="24"/>
                  <a:pt x="99" y="26"/>
                </a:cubicBezTo>
                <a:cubicBezTo>
                  <a:pt x="92" y="30"/>
                  <a:pt x="92" y="30"/>
                  <a:pt x="92" y="30"/>
                </a:cubicBezTo>
                <a:cubicBezTo>
                  <a:pt x="90" y="28"/>
                  <a:pt x="88" y="26"/>
                  <a:pt x="86" y="24"/>
                </a:cubicBezTo>
                <a:cubicBezTo>
                  <a:pt x="90" y="17"/>
                  <a:pt x="90" y="17"/>
                  <a:pt x="90" y="17"/>
                </a:cubicBezTo>
                <a:cubicBezTo>
                  <a:pt x="92" y="14"/>
                  <a:pt x="91" y="9"/>
                  <a:pt x="87" y="7"/>
                </a:cubicBezTo>
                <a:cubicBezTo>
                  <a:pt x="84" y="5"/>
                  <a:pt x="80" y="7"/>
                  <a:pt x="78" y="10"/>
                </a:cubicBezTo>
                <a:cubicBezTo>
                  <a:pt x="74" y="17"/>
                  <a:pt x="74" y="17"/>
                  <a:pt x="74" y="17"/>
                </a:cubicBezTo>
                <a:cubicBezTo>
                  <a:pt x="71" y="16"/>
                  <a:pt x="68" y="15"/>
                  <a:pt x="65" y="15"/>
                </a:cubicBezTo>
                <a:cubicBezTo>
                  <a:pt x="65" y="7"/>
                  <a:pt x="65" y="7"/>
                  <a:pt x="65" y="7"/>
                </a:cubicBezTo>
                <a:cubicBezTo>
                  <a:pt x="65" y="3"/>
                  <a:pt x="62" y="0"/>
                  <a:pt x="58" y="0"/>
                </a:cubicBezTo>
                <a:cubicBezTo>
                  <a:pt x="54" y="0"/>
                  <a:pt x="51" y="3"/>
                  <a:pt x="51" y="7"/>
                </a:cubicBezTo>
                <a:cubicBezTo>
                  <a:pt x="51" y="15"/>
                  <a:pt x="51" y="15"/>
                  <a:pt x="51" y="15"/>
                </a:cubicBezTo>
                <a:cubicBezTo>
                  <a:pt x="48" y="15"/>
                  <a:pt x="46" y="16"/>
                  <a:pt x="43" y="17"/>
                </a:cubicBezTo>
                <a:cubicBezTo>
                  <a:pt x="39" y="10"/>
                  <a:pt x="39" y="10"/>
                  <a:pt x="39" y="10"/>
                </a:cubicBezTo>
                <a:cubicBezTo>
                  <a:pt x="37" y="7"/>
                  <a:pt x="33" y="5"/>
                  <a:pt x="29" y="7"/>
                </a:cubicBezTo>
                <a:cubicBezTo>
                  <a:pt x="26" y="9"/>
                  <a:pt x="24" y="14"/>
                  <a:pt x="26" y="17"/>
                </a:cubicBezTo>
                <a:cubicBezTo>
                  <a:pt x="30" y="24"/>
                  <a:pt x="30" y="24"/>
                  <a:pt x="30" y="24"/>
                </a:cubicBezTo>
                <a:cubicBezTo>
                  <a:pt x="28" y="26"/>
                  <a:pt x="26" y="28"/>
                  <a:pt x="25" y="30"/>
                </a:cubicBezTo>
                <a:cubicBezTo>
                  <a:pt x="18" y="26"/>
                  <a:pt x="18" y="26"/>
                  <a:pt x="18" y="26"/>
                </a:cubicBezTo>
                <a:cubicBezTo>
                  <a:pt x="14" y="24"/>
                  <a:pt x="10" y="25"/>
                  <a:pt x="8" y="29"/>
                </a:cubicBezTo>
                <a:cubicBezTo>
                  <a:pt x="6" y="32"/>
                  <a:pt x="7" y="37"/>
                  <a:pt x="10" y="39"/>
                </a:cubicBezTo>
                <a:cubicBezTo>
                  <a:pt x="17" y="43"/>
                  <a:pt x="17" y="43"/>
                  <a:pt x="17" y="43"/>
                </a:cubicBezTo>
                <a:cubicBezTo>
                  <a:pt x="16" y="45"/>
                  <a:pt x="16" y="48"/>
                  <a:pt x="15" y="51"/>
                </a:cubicBezTo>
                <a:cubicBezTo>
                  <a:pt x="7" y="51"/>
                  <a:pt x="7" y="51"/>
                  <a:pt x="7" y="51"/>
                </a:cubicBezTo>
                <a:cubicBezTo>
                  <a:pt x="3" y="51"/>
                  <a:pt x="0" y="54"/>
                  <a:pt x="0" y="58"/>
                </a:cubicBezTo>
                <a:cubicBezTo>
                  <a:pt x="0" y="62"/>
                  <a:pt x="3" y="65"/>
                  <a:pt x="7" y="65"/>
                </a:cubicBezTo>
                <a:cubicBezTo>
                  <a:pt x="15" y="65"/>
                  <a:pt x="15" y="65"/>
                  <a:pt x="15" y="65"/>
                </a:cubicBezTo>
                <a:cubicBezTo>
                  <a:pt x="16" y="68"/>
                  <a:pt x="16" y="71"/>
                  <a:pt x="17" y="73"/>
                </a:cubicBezTo>
                <a:cubicBezTo>
                  <a:pt x="10" y="77"/>
                  <a:pt x="10" y="77"/>
                  <a:pt x="10" y="77"/>
                </a:cubicBezTo>
                <a:cubicBezTo>
                  <a:pt x="7" y="79"/>
                  <a:pt x="6" y="84"/>
                  <a:pt x="8" y="87"/>
                </a:cubicBezTo>
                <a:cubicBezTo>
                  <a:pt x="10" y="91"/>
                  <a:pt x="14" y="92"/>
                  <a:pt x="18" y="90"/>
                </a:cubicBezTo>
                <a:cubicBezTo>
                  <a:pt x="25" y="86"/>
                  <a:pt x="25" y="86"/>
                  <a:pt x="25" y="86"/>
                </a:cubicBezTo>
                <a:cubicBezTo>
                  <a:pt x="26" y="88"/>
                  <a:pt x="28" y="90"/>
                  <a:pt x="30" y="92"/>
                </a:cubicBezTo>
                <a:cubicBezTo>
                  <a:pt x="26" y="99"/>
                  <a:pt x="26" y="99"/>
                  <a:pt x="26" y="99"/>
                </a:cubicBezTo>
                <a:cubicBezTo>
                  <a:pt x="24" y="102"/>
                  <a:pt x="26" y="106"/>
                  <a:pt x="29" y="108"/>
                </a:cubicBezTo>
                <a:cubicBezTo>
                  <a:pt x="33" y="110"/>
                  <a:pt x="37" y="109"/>
                  <a:pt x="39" y="106"/>
                </a:cubicBezTo>
                <a:cubicBezTo>
                  <a:pt x="43" y="99"/>
                  <a:pt x="43" y="99"/>
                  <a:pt x="43" y="99"/>
                </a:cubicBezTo>
                <a:cubicBezTo>
                  <a:pt x="46" y="100"/>
                  <a:pt x="48" y="101"/>
                  <a:pt x="51" y="101"/>
                </a:cubicBezTo>
                <a:cubicBezTo>
                  <a:pt x="51" y="109"/>
                  <a:pt x="51" y="109"/>
                  <a:pt x="51" y="109"/>
                </a:cubicBezTo>
                <a:cubicBezTo>
                  <a:pt x="51" y="113"/>
                  <a:pt x="54" y="116"/>
                  <a:pt x="58" y="116"/>
                </a:cubicBezTo>
                <a:cubicBezTo>
                  <a:pt x="62" y="116"/>
                  <a:pt x="65" y="113"/>
                  <a:pt x="65" y="109"/>
                </a:cubicBezTo>
                <a:cubicBezTo>
                  <a:pt x="65" y="101"/>
                  <a:pt x="65" y="101"/>
                  <a:pt x="65" y="101"/>
                </a:cubicBezTo>
                <a:cubicBezTo>
                  <a:pt x="68" y="101"/>
                  <a:pt x="71" y="100"/>
                  <a:pt x="74" y="99"/>
                </a:cubicBezTo>
                <a:cubicBezTo>
                  <a:pt x="78" y="106"/>
                  <a:pt x="78" y="106"/>
                  <a:pt x="78" y="106"/>
                </a:cubicBezTo>
                <a:cubicBezTo>
                  <a:pt x="80" y="109"/>
                  <a:pt x="84" y="110"/>
                  <a:pt x="87" y="108"/>
                </a:cubicBezTo>
                <a:cubicBezTo>
                  <a:pt x="91" y="106"/>
                  <a:pt x="92" y="102"/>
                  <a:pt x="90" y="99"/>
                </a:cubicBezTo>
                <a:cubicBezTo>
                  <a:pt x="86" y="92"/>
                  <a:pt x="86" y="92"/>
                  <a:pt x="86" y="92"/>
                </a:cubicBezTo>
                <a:cubicBezTo>
                  <a:pt x="88" y="90"/>
                  <a:pt x="90" y="88"/>
                  <a:pt x="92" y="86"/>
                </a:cubicBezTo>
                <a:cubicBezTo>
                  <a:pt x="99" y="90"/>
                  <a:pt x="99" y="90"/>
                  <a:pt x="99" y="90"/>
                </a:cubicBezTo>
                <a:cubicBezTo>
                  <a:pt x="102" y="92"/>
                  <a:pt x="107" y="91"/>
                  <a:pt x="109" y="87"/>
                </a:cubicBezTo>
                <a:cubicBezTo>
                  <a:pt x="111" y="84"/>
                  <a:pt x="110" y="79"/>
                  <a:pt x="106" y="77"/>
                </a:cubicBezTo>
                <a:cubicBezTo>
                  <a:pt x="99" y="73"/>
                  <a:pt x="99" y="73"/>
                  <a:pt x="99" y="73"/>
                </a:cubicBezTo>
                <a:cubicBezTo>
                  <a:pt x="100" y="71"/>
                  <a:pt x="101" y="68"/>
                  <a:pt x="101" y="65"/>
                </a:cubicBezTo>
                <a:lnTo>
                  <a:pt x="109" y="65"/>
                </a:lnTo>
                <a:close/>
                <a:moveTo>
                  <a:pt x="58" y="94"/>
                </a:moveTo>
                <a:cubicBezTo>
                  <a:pt x="38" y="94"/>
                  <a:pt x="22" y="78"/>
                  <a:pt x="22" y="58"/>
                </a:cubicBezTo>
                <a:cubicBezTo>
                  <a:pt x="22" y="38"/>
                  <a:pt x="38" y="21"/>
                  <a:pt x="58" y="21"/>
                </a:cubicBezTo>
                <a:cubicBezTo>
                  <a:pt x="78" y="21"/>
                  <a:pt x="95" y="38"/>
                  <a:pt x="95" y="58"/>
                </a:cubicBezTo>
                <a:cubicBezTo>
                  <a:pt x="95" y="78"/>
                  <a:pt x="78" y="94"/>
                  <a:pt x="58" y="94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defTabSz="914400"/>
            <a:endParaRPr lang="zh-CN" altLang="en-US" sz="180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5260" y="763905"/>
            <a:ext cx="4410710" cy="226822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" y="3280410"/>
            <a:ext cx="3113405" cy="1340485"/>
          </a:xfrm>
          <a:prstGeom prst="rect">
            <a:avLst/>
          </a:prstGeom>
        </p:spPr>
      </p:pic>
      <p:cxnSp>
        <p:nvCxnSpPr>
          <p:cNvPr id="18" name="直接箭头连接符 17"/>
          <p:cNvCxnSpPr/>
          <p:nvPr/>
        </p:nvCxnSpPr>
        <p:spPr>
          <a:xfrm>
            <a:off x="847725" y="2915285"/>
            <a:ext cx="255270" cy="59563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9" name="图片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3625" y="3447415"/>
            <a:ext cx="5156835" cy="889635"/>
          </a:xfrm>
          <a:prstGeom prst="rect">
            <a:avLst/>
          </a:prstGeom>
        </p:spPr>
      </p:pic>
      <p:cxnSp>
        <p:nvCxnSpPr>
          <p:cNvPr id="21" name="直接箭头连接符 20"/>
          <p:cNvCxnSpPr/>
          <p:nvPr/>
        </p:nvCxnSpPr>
        <p:spPr>
          <a:xfrm>
            <a:off x="2110740" y="3747770"/>
            <a:ext cx="1731010" cy="6985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3841750" y="3107690"/>
            <a:ext cx="4474845" cy="33972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2019</a:t>
            </a:r>
            <a:r>
              <a:rPr lang="zh-CN" altLang="en-US"/>
              <a:t>级 物理学院</a:t>
            </a:r>
            <a:r>
              <a:rPr lang="en-US" altLang="zh-CN"/>
              <a:t>-</a:t>
            </a:r>
            <a:r>
              <a:rPr lang="zh-CN" altLang="en-US"/>
              <a:t>物理系</a:t>
            </a:r>
            <a:r>
              <a:rPr lang="en-US" altLang="zh-CN"/>
              <a:t>-</a:t>
            </a:r>
            <a:r>
              <a:rPr lang="zh-CN" altLang="en-US"/>
              <a:t>物理一班填写模版如下</a:t>
            </a:r>
            <a:endParaRPr lang="zh-CN" altLang="en-US"/>
          </a:p>
        </p:txBody>
      </p:sp>
      <p:sp>
        <p:nvSpPr>
          <p:cNvPr id="24" name="文本框 23"/>
          <p:cNvSpPr txBox="1"/>
          <p:nvPr/>
        </p:nvSpPr>
        <p:spPr>
          <a:xfrm>
            <a:off x="969645" y="2980055"/>
            <a:ext cx="1043940" cy="3397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批量导入</a:t>
            </a:r>
            <a:endParaRPr lang="zh-CN" altLang="en-US"/>
          </a:p>
        </p:txBody>
      </p:sp>
      <p:cxnSp>
        <p:nvCxnSpPr>
          <p:cNvPr id="25" name="直接箭头连接符 24"/>
          <p:cNvCxnSpPr/>
          <p:nvPr/>
        </p:nvCxnSpPr>
        <p:spPr>
          <a:xfrm flipV="1">
            <a:off x="3396615" y="1172845"/>
            <a:ext cx="1732915" cy="50736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5129530" y="988695"/>
            <a:ext cx="3680460" cy="33972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单个新增院系班级，按照层级关系填写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2593975" y="1577975"/>
            <a:ext cx="287020" cy="33972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1</a:t>
            </a:r>
            <a:endParaRPr lang="en-US" altLang="zh-CN">
              <a:solidFill>
                <a:srgbClr val="FF0000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593975" y="2251075"/>
            <a:ext cx="287020" cy="33972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2</a:t>
            </a:r>
            <a:endParaRPr lang="en-US" altLang="zh-CN">
              <a:solidFill>
                <a:srgbClr val="FF0000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220335" y="1329055"/>
            <a:ext cx="3540125" cy="58864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1</a:t>
            </a:r>
            <a:r>
              <a:rPr lang="zh-CN" altLang="en-US"/>
              <a:t>就是</a:t>
            </a:r>
            <a:r>
              <a:rPr lang="en-US" altLang="zh-CN"/>
              <a:t>2</a:t>
            </a:r>
            <a:r>
              <a:rPr lang="zh-CN" altLang="en-US"/>
              <a:t>的父级，例如物理学院</a:t>
            </a:r>
            <a:r>
              <a:rPr lang="en-US" altLang="zh-CN"/>
              <a:t>-</a:t>
            </a:r>
            <a:r>
              <a:rPr lang="zh-CN" altLang="en-US"/>
              <a:t>物理系</a:t>
            </a:r>
            <a:endParaRPr lang="zh-CN" altLang="en-US"/>
          </a:p>
          <a:p>
            <a:r>
              <a:rPr lang="zh-CN" altLang="en-US"/>
              <a:t>那么</a:t>
            </a:r>
            <a:r>
              <a:rPr lang="en-US" altLang="zh-CN"/>
              <a:t>1</a:t>
            </a:r>
            <a:r>
              <a:rPr lang="zh-CN" altLang="en-US"/>
              <a:t>就是物理学院，</a:t>
            </a:r>
            <a:r>
              <a:rPr lang="en-US" altLang="zh-CN"/>
              <a:t>2</a:t>
            </a:r>
            <a:r>
              <a:rPr lang="zh-CN" altLang="en-US"/>
              <a:t>就是物理系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787400" y="313550"/>
            <a:ext cx="2670176" cy="340258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000" kern="1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报告设置</a:t>
            </a:r>
            <a:r>
              <a:rPr lang="en-US" altLang="zh-CN" sz="2000" kern="1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--</a:t>
            </a:r>
            <a:r>
              <a:rPr lang="zh-CN" altLang="en-US" sz="2000" kern="1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报告安排</a:t>
            </a:r>
            <a:endParaRPr lang="zh-CN" altLang="en-US" sz="2000" kern="100" dirty="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7" name="标题 1"/>
          <p:cNvSpPr txBox="1"/>
          <p:nvPr/>
        </p:nvSpPr>
        <p:spPr>
          <a:xfrm>
            <a:off x="3603824" y="4533349"/>
            <a:ext cx="1614261" cy="2825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1800" kern="1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实验报告系统</a:t>
            </a:r>
            <a:endParaRPr lang="zh-CN" altLang="en-US" sz="1800" kern="1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28600" y="743585"/>
            <a:ext cx="2719070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>
                <a:solidFill>
                  <a:srgbClr val="FF89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批量报告安排</a:t>
            </a:r>
            <a:endParaRPr lang="zh-CN" altLang="en-US" sz="2400" b="1" dirty="0">
              <a:solidFill>
                <a:srgbClr val="FF89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625" y="1388745"/>
            <a:ext cx="3475355" cy="173418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5075" y="654050"/>
            <a:ext cx="3526155" cy="847725"/>
          </a:xfrm>
          <a:prstGeom prst="rect">
            <a:avLst/>
          </a:prstGeom>
        </p:spPr>
      </p:pic>
      <p:pic>
        <p:nvPicPr>
          <p:cNvPr id="-2147482554" name="图片 -214748255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9125" y="1583690"/>
            <a:ext cx="3667125" cy="2696845"/>
          </a:xfrm>
          <a:prstGeom prst="rect">
            <a:avLst/>
          </a:prstGeom>
          <a:noFill/>
          <a:ln w="9525">
            <a:noFill/>
          </a:ln>
        </p:spPr>
      </p:pic>
      <p:cxnSp>
        <p:nvCxnSpPr>
          <p:cNvPr id="9" name="直接箭头连接符 8"/>
          <p:cNvCxnSpPr/>
          <p:nvPr/>
        </p:nvCxnSpPr>
        <p:spPr>
          <a:xfrm flipV="1">
            <a:off x="1835150" y="1146175"/>
            <a:ext cx="2717800" cy="125095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/>
          <p:nvPr/>
        </p:nvCxnSpPr>
        <p:spPr>
          <a:xfrm flipH="1">
            <a:off x="4940300" y="1406525"/>
            <a:ext cx="2203450" cy="39370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0" name="文本框 99"/>
          <p:cNvSpPr txBox="1"/>
          <p:nvPr/>
        </p:nvSpPr>
        <p:spPr>
          <a:xfrm>
            <a:off x="47625" y="3450590"/>
            <a:ext cx="4286250" cy="41402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zh-CN" sz="1050" b="0">
                <a:solidFill>
                  <a:srgbClr val="FF0000"/>
                </a:solidFill>
                <a:latin typeface="Times New Roman" panose="02020603050405020304" charset="0"/>
                <a:ea typeface="宋体" panose="02010600030101010101" pitchFamily="2" charset="-122"/>
              </a:rPr>
              <a:t>注：同一实验组不能在同一时间做不同的实验项目。已被学生使用过的报告安排，不能批量保存。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787400" y="313690"/>
            <a:ext cx="2955925" cy="340360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000" kern="1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报告设置</a:t>
            </a:r>
            <a:r>
              <a:rPr lang="en-US" altLang="zh-CN" sz="2000" kern="1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-</a:t>
            </a:r>
            <a:r>
              <a:rPr lang="zh-CN" altLang="en-US" sz="2000" kern="1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发放报告列表</a:t>
            </a:r>
            <a:endParaRPr lang="zh-CN" altLang="en-US" sz="2000" kern="100" dirty="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7" name="标题 1"/>
          <p:cNvSpPr txBox="1"/>
          <p:nvPr/>
        </p:nvSpPr>
        <p:spPr>
          <a:xfrm>
            <a:off x="3603824" y="4533349"/>
            <a:ext cx="1614261" cy="2825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1800" kern="1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实验报告系统</a:t>
            </a:r>
            <a:endParaRPr lang="zh-CN" altLang="en-US" sz="1800" kern="1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01600" y="768668"/>
            <a:ext cx="3735216" cy="922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600" b="1" dirty="0" smtClean="0">
                <a:solidFill>
                  <a:srgbClr val="FF89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发放报告列表</a:t>
            </a:r>
            <a:endParaRPr lang="zh-CN" altLang="en-US" sz="3600" b="1" dirty="0" smtClean="0">
              <a:solidFill>
                <a:srgbClr val="FF89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6598428" y="1755258"/>
            <a:ext cx="2406810" cy="2523268"/>
            <a:chOff x="2493963" y="468313"/>
            <a:chExt cx="590551" cy="619126"/>
          </a:xfrm>
          <a:solidFill>
            <a:schemeClr val="accent1">
              <a:lumMod val="75000"/>
            </a:schemeClr>
          </a:solidFill>
        </p:grpSpPr>
        <p:sp>
          <p:nvSpPr>
            <p:cNvPr id="22" name="Rectangle 6"/>
            <p:cNvSpPr>
              <a:spLocks noChangeArrowheads="1"/>
            </p:cNvSpPr>
            <p:nvPr/>
          </p:nvSpPr>
          <p:spPr bwMode="auto">
            <a:xfrm>
              <a:off x="3051176" y="606426"/>
              <a:ext cx="33338" cy="4810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Oval 7"/>
            <p:cNvSpPr>
              <a:spLocks noChangeArrowheads="1"/>
            </p:cNvSpPr>
            <p:nvPr/>
          </p:nvSpPr>
          <p:spPr bwMode="auto">
            <a:xfrm>
              <a:off x="2879726" y="468313"/>
              <a:ext cx="93663" cy="936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8"/>
            <p:cNvSpPr/>
            <p:nvPr/>
          </p:nvSpPr>
          <p:spPr bwMode="auto">
            <a:xfrm>
              <a:off x="2493963" y="579438"/>
              <a:ext cx="541338" cy="508000"/>
            </a:xfrm>
            <a:custGeom>
              <a:avLst/>
              <a:gdLst>
                <a:gd name="T0" fmla="*/ 241 w 284"/>
                <a:gd name="T1" fmla="*/ 0 h 267"/>
                <a:gd name="T2" fmla="*/ 203 w 284"/>
                <a:gd name="T3" fmla="*/ 17 h 267"/>
                <a:gd name="T4" fmla="*/ 166 w 284"/>
                <a:gd name="T5" fmla="*/ 53 h 267"/>
                <a:gd name="T6" fmla="*/ 111 w 284"/>
                <a:gd name="T7" fmla="*/ 58 h 267"/>
                <a:gd name="T8" fmla="*/ 111 w 284"/>
                <a:gd name="T9" fmla="*/ 76 h 267"/>
                <a:gd name="T10" fmla="*/ 172 w 284"/>
                <a:gd name="T11" fmla="*/ 76 h 267"/>
                <a:gd name="T12" fmla="*/ 214 w 284"/>
                <a:gd name="T13" fmla="*/ 47 h 267"/>
                <a:gd name="T14" fmla="*/ 214 w 284"/>
                <a:gd name="T15" fmla="*/ 107 h 267"/>
                <a:gd name="T16" fmla="*/ 203 w 284"/>
                <a:gd name="T17" fmla="*/ 111 h 267"/>
                <a:gd name="T18" fmla="*/ 203 w 284"/>
                <a:gd name="T19" fmla="*/ 86 h 267"/>
                <a:gd name="T20" fmla="*/ 0 w 284"/>
                <a:gd name="T21" fmla="*/ 86 h 267"/>
                <a:gd name="T22" fmla="*/ 0 w 284"/>
                <a:gd name="T23" fmla="*/ 267 h 267"/>
                <a:gd name="T24" fmla="*/ 203 w 284"/>
                <a:gd name="T25" fmla="*/ 267 h 267"/>
                <a:gd name="T26" fmla="*/ 203 w 284"/>
                <a:gd name="T27" fmla="*/ 163 h 267"/>
                <a:gd name="T28" fmla="*/ 245 w 284"/>
                <a:gd name="T29" fmla="*/ 163 h 267"/>
                <a:gd name="T30" fmla="*/ 282 w 284"/>
                <a:gd name="T31" fmla="*/ 124 h 267"/>
                <a:gd name="T32" fmla="*/ 282 w 284"/>
                <a:gd name="T33" fmla="*/ 39 h 267"/>
                <a:gd name="T34" fmla="*/ 241 w 284"/>
                <a:gd name="T35" fmla="*/ 0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84" h="267">
                  <a:moveTo>
                    <a:pt x="241" y="0"/>
                  </a:moveTo>
                  <a:cubicBezTo>
                    <a:pt x="241" y="0"/>
                    <a:pt x="222" y="0"/>
                    <a:pt x="203" y="17"/>
                  </a:cubicBezTo>
                  <a:cubicBezTo>
                    <a:pt x="185" y="34"/>
                    <a:pt x="166" y="53"/>
                    <a:pt x="166" y="53"/>
                  </a:cubicBezTo>
                  <a:cubicBezTo>
                    <a:pt x="111" y="58"/>
                    <a:pt x="111" y="58"/>
                    <a:pt x="111" y="58"/>
                  </a:cubicBezTo>
                  <a:cubicBezTo>
                    <a:pt x="111" y="76"/>
                    <a:pt x="111" y="76"/>
                    <a:pt x="111" y="76"/>
                  </a:cubicBezTo>
                  <a:cubicBezTo>
                    <a:pt x="172" y="76"/>
                    <a:pt x="172" y="76"/>
                    <a:pt x="172" y="76"/>
                  </a:cubicBezTo>
                  <a:cubicBezTo>
                    <a:pt x="214" y="47"/>
                    <a:pt x="214" y="47"/>
                    <a:pt x="214" y="47"/>
                  </a:cubicBezTo>
                  <a:cubicBezTo>
                    <a:pt x="214" y="107"/>
                    <a:pt x="214" y="107"/>
                    <a:pt x="214" y="107"/>
                  </a:cubicBezTo>
                  <a:cubicBezTo>
                    <a:pt x="203" y="111"/>
                    <a:pt x="203" y="111"/>
                    <a:pt x="203" y="111"/>
                  </a:cubicBezTo>
                  <a:cubicBezTo>
                    <a:pt x="203" y="86"/>
                    <a:pt x="203" y="86"/>
                    <a:pt x="203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267"/>
                    <a:pt x="0" y="267"/>
                    <a:pt x="0" y="267"/>
                  </a:cubicBezTo>
                  <a:cubicBezTo>
                    <a:pt x="203" y="267"/>
                    <a:pt x="203" y="267"/>
                    <a:pt x="203" y="267"/>
                  </a:cubicBezTo>
                  <a:cubicBezTo>
                    <a:pt x="203" y="163"/>
                    <a:pt x="203" y="163"/>
                    <a:pt x="203" y="163"/>
                  </a:cubicBezTo>
                  <a:cubicBezTo>
                    <a:pt x="245" y="163"/>
                    <a:pt x="245" y="163"/>
                    <a:pt x="245" y="163"/>
                  </a:cubicBezTo>
                  <a:cubicBezTo>
                    <a:pt x="245" y="163"/>
                    <a:pt x="282" y="163"/>
                    <a:pt x="282" y="124"/>
                  </a:cubicBezTo>
                  <a:cubicBezTo>
                    <a:pt x="282" y="93"/>
                    <a:pt x="282" y="39"/>
                    <a:pt x="282" y="39"/>
                  </a:cubicBezTo>
                  <a:cubicBezTo>
                    <a:pt x="282" y="39"/>
                    <a:pt x="284" y="1"/>
                    <a:pt x="24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Rectangle 9"/>
            <p:cNvSpPr>
              <a:spLocks noChangeArrowheads="1"/>
            </p:cNvSpPr>
            <p:nvPr/>
          </p:nvSpPr>
          <p:spPr bwMode="auto">
            <a:xfrm>
              <a:off x="2517776" y="704851"/>
              <a:ext cx="141288" cy="190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Rectangle 10"/>
            <p:cNvSpPr>
              <a:spLocks noChangeArrowheads="1"/>
            </p:cNvSpPr>
            <p:nvPr/>
          </p:nvSpPr>
          <p:spPr bwMode="auto">
            <a:xfrm>
              <a:off x="2517776" y="642938"/>
              <a:ext cx="141288" cy="190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Rectangle 11"/>
            <p:cNvSpPr>
              <a:spLocks noChangeArrowheads="1"/>
            </p:cNvSpPr>
            <p:nvPr/>
          </p:nvSpPr>
          <p:spPr bwMode="auto">
            <a:xfrm>
              <a:off x="2517776" y="581026"/>
              <a:ext cx="141288" cy="190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Rectangle 12"/>
            <p:cNvSpPr>
              <a:spLocks noChangeArrowheads="1"/>
            </p:cNvSpPr>
            <p:nvPr/>
          </p:nvSpPr>
          <p:spPr bwMode="auto">
            <a:xfrm>
              <a:off x="2517776" y="520701"/>
              <a:ext cx="141288" cy="190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Rectangle 13"/>
            <p:cNvSpPr>
              <a:spLocks noChangeArrowheads="1"/>
            </p:cNvSpPr>
            <p:nvPr/>
          </p:nvSpPr>
          <p:spPr bwMode="auto">
            <a:xfrm>
              <a:off x="2495551" y="674688"/>
              <a:ext cx="142875" cy="190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Rectangle 14"/>
            <p:cNvSpPr>
              <a:spLocks noChangeArrowheads="1"/>
            </p:cNvSpPr>
            <p:nvPr/>
          </p:nvSpPr>
          <p:spPr bwMode="auto">
            <a:xfrm>
              <a:off x="2495551" y="612776"/>
              <a:ext cx="142875" cy="174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Rectangle 15"/>
            <p:cNvSpPr>
              <a:spLocks noChangeArrowheads="1"/>
            </p:cNvSpPr>
            <p:nvPr/>
          </p:nvSpPr>
          <p:spPr bwMode="auto">
            <a:xfrm>
              <a:off x="2495551" y="550863"/>
              <a:ext cx="142875" cy="190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" name="Freeform 16"/>
            <p:cNvSpPr/>
            <p:nvPr/>
          </p:nvSpPr>
          <p:spPr bwMode="auto">
            <a:xfrm>
              <a:off x="2732088" y="608013"/>
              <a:ext cx="39688" cy="66675"/>
            </a:xfrm>
            <a:custGeom>
              <a:avLst/>
              <a:gdLst>
                <a:gd name="T0" fmla="*/ 25 w 25"/>
                <a:gd name="T1" fmla="*/ 3 h 42"/>
                <a:gd name="T2" fmla="*/ 14 w 25"/>
                <a:gd name="T3" fmla="*/ 0 h 42"/>
                <a:gd name="T4" fmla="*/ 0 w 25"/>
                <a:gd name="T5" fmla="*/ 42 h 42"/>
                <a:gd name="T6" fmla="*/ 13 w 25"/>
                <a:gd name="T7" fmla="*/ 40 h 42"/>
                <a:gd name="T8" fmla="*/ 25 w 25"/>
                <a:gd name="T9" fmla="*/ 3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42">
                  <a:moveTo>
                    <a:pt x="25" y="3"/>
                  </a:moveTo>
                  <a:lnTo>
                    <a:pt x="14" y="0"/>
                  </a:lnTo>
                  <a:lnTo>
                    <a:pt x="0" y="42"/>
                  </a:lnTo>
                  <a:lnTo>
                    <a:pt x="13" y="40"/>
                  </a:lnTo>
                  <a:lnTo>
                    <a:pt x="25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pic>
        <p:nvPicPr>
          <p:cNvPr id="-2147482621" name="图片 -214748262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0178" y="1585913"/>
            <a:ext cx="5262245" cy="27717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0" name="文本框 99"/>
          <p:cNvSpPr txBox="1"/>
          <p:nvPr/>
        </p:nvSpPr>
        <p:spPr>
          <a:xfrm>
            <a:off x="3657600" y="1333500"/>
            <a:ext cx="5080000" cy="25273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indent="0"/>
            <a:r>
              <a:rPr lang="zh-CN" sz="1050" b="0">
                <a:solidFill>
                  <a:srgbClr val="FF0000"/>
                </a:solidFill>
                <a:latin typeface="Times New Roman" panose="02020603050405020304" charset="0"/>
                <a:ea typeface="宋体" panose="02010600030101010101" pitchFamily="2" charset="-122"/>
              </a:rPr>
              <a:t>注：管理员只能删除“管理员发放报告模式”课程的发放的报告。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628473" y="313550"/>
            <a:ext cx="3152418" cy="340258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000" kern="1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学生完成报告</a:t>
            </a:r>
            <a:endParaRPr lang="zh-CN" altLang="en-US" sz="2000" kern="1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7" name="标题 1"/>
          <p:cNvSpPr txBox="1"/>
          <p:nvPr/>
        </p:nvSpPr>
        <p:spPr>
          <a:xfrm>
            <a:off x="3603824" y="4533349"/>
            <a:ext cx="1614261" cy="2825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1800" kern="1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实验报告系统</a:t>
            </a:r>
            <a:endParaRPr lang="zh-CN" altLang="en-US" sz="1800" kern="1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grpSp>
        <p:nvGrpSpPr>
          <p:cNvPr id="20" name="组合 19"/>
          <p:cNvGrpSpPr/>
          <p:nvPr/>
        </p:nvGrpSpPr>
        <p:grpSpPr>
          <a:xfrm rot="13329780">
            <a:off x="162310" y="1702854"/>
            <a:ext cx="1704357" cy="1704357"/>
            <a:chOff x="759443" y="1326149"/>
            <a:chExt cx="996804" cy="996804"/>
          </a:xfrm>
        </p:grpSpPr>
        <p:sp>
          <p:nvSpPr>
            <p:cNvPr id="16" name="泪滴形 15"/>
            <p:cNvSpPr/>
            <p:nvPr/>
          </p:nvSpPr>
          <p:spPr>
            <a:xfrm flipH="1">
              <a:off x="759443" y="1326149"/>
              <a:ext cx="996804" cy="996804"/>
            </a:xfrm>
            <a:prstGeom prst="teardrop">
              <a:avLst/>
            </a:prstGeom>
            <a:gradFill flip="none" rotWithShape="1">
              <a:gsLst>
                <a:gs pos="100000">
                  <a:srgbClr val="FFFFFF">
                    <a:lumMod val="100000"/>
                  </a:srgbClr>
                </a:gs>
                <a:gs pos="0">
                  <a:srgbClr val="D9D9DA"/>
                </a:gs>
              </a:gsLst>
              <a:lin ang="2700000" scaled="1"/>
              <a:tileRect/>
            </a:gradFill>
            <a:ln w="28575" cap="flat" cmpd="sng" algn="ctr">
              <a:gradFill flip="none" rotWithShape="1">
                <a:gsLst>
                  <a:gs pos="100000">
                    <a:srgbClr val="FFFFFF"/>
                  </a:gs>
                  <a:gs pos="0">
                    <a:srgbClr val="D9D9DA"/>
                  </a:gs>
                </a:gsLst>
                <a:lin ang="13500000" scaled="1"/>
                <a:tileRect/>
              </a:gradFill>
              <a:prstDash val="solid"/>
              <a:miter lim="800000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grpSp>
          <p:nvGrpSpPr>
            <p:cNvPr id="21" name="组合 20"/>
            <p:cNvGrpSpPr>
              <a:grpSpLocks noChangeAspect="1"/>
            </p:cNvGrpSpPr>
            <p:nvPr/>
          </p:nvGrpSpPr>
          <p:grpSpPr>
            <a:xfrm>
              <a:off x="1005845" y="1641740"/>
              <a:ext cx="504000" cy="365621"/>
              <a:chOff x="4640263" y="2546350"/>
              <a:chExt cx="630238" cy="457200"/>
            </a:xfrm>
            <a:solidFill>
              <a:srgbClr val="76A42D"/>
            </a:solidFill>
          </p:grpSpPr>
          <p:sp>
            <p:nvSpPr>
              <p:cNvPr id="22" name="Oval 8"/>
              <p:cNvSpPr>
                <a:spLocks noChangeArrowheads="1"/>
              </p:cNvSpPr>
              <p:nvPr/>
            </p:nvSpPr>
            <p:spPr bwMode="auto">
              <a:xfrm>
                <a:off x="4940300" y="2706688"/>
                <a:ext cx="187325" cy="18415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" name="Freeform 9"/>
              <p:cNvSpPr>
                <a:spLocks noEditPoints="1"/>
              </p:cNvSpPr>
              <p:nvPr/>
            </p:nvSpPr>
            <p:spPr bwMode="auto">
              <a:xfrm rot="8270220">
                <a:off x="4640263" y="2546350"/>
                <a:ext cx="630238" cy="457200"/>
              </a:xfrm>
              <a:custGeom>
                <a:avLst/>
                <a:gdLst>
                  <a:gd name="T0" fmla="*/ 146 w 168"/>
                  <a:gd name="T1" fmla="*/ 12 h 122"/>
                  <a:gd name="T2" fmla="*/ 135 w 168"/>
                  <a:gd name="T3" fmla="*/ 12 h 122"/>
                  <a:gd name="T4" fmla="*/ 121 w 168"/>
                  <a:gd name="T5" fmla="*/ 0 h 122"/>
                  <a:gd name="T6" fmla="*/ 84 w 168"/>
                  <a:gd name="T7" fmla="*/ 0 h 122"/>
                  <a:gd name="T8" fmla="*/ 73 w 168"/>
                  <a:gd name="T9" fmla="*/ 12 h 122"/>
                  <a:gd name="T10" fmla="*/ 50 w 168"/>
                  <a:gd name="T11" fmla="*/ 12 h 122"/>
                  <a:gd name="T12" fmla="*/ 43 w 168"/>
                  <a:gd name="T13" fmla="*/ 5 h 122"/>
                  <a:gd name="T14" fmla="*/ 27 w 168"/>
                  <a:gd name="T15" fmla="*/ 5 h 122"/>
                  <a:gd name="T16" fmla="*/ 20 w 168"/>
                  <a:gd name="T17" fmla="*/ 12 h 122"/>
                  <a:gd name="T18" fmla="*/ 0 w 168"/>
                  <a:gd name="T19" fmla="*/ 34 h 122"/>
                  <a:gd name="T20" fmla="*/ 0 w 168"/>
                  <a:gd name="T21" fmla="*/ 99 h 122"/>
                  <a:gd name="T22" fmla="*/ 22 w 168"/>
                  <a:gd name="T23" fmla="*/ 122 h 122"/>
                  <a:gd name="T24" fmla="*/ 146 w 168"/>
                  <a:gd name="T25" fmla="*/ 122 h 122"/>
                  <a:gd name="T26" fmla="*/ 168 w 168"/>
                  <a:gd name="T27" fmla="*/ 99 h 122"/>
                  <a:gd name="T28" fmla="*/ 168 w 168"/>
                  <a:gd name="T29" fmla="*/ 34 h 122"/>
                  <a:gd name="T30" fmla="*/ 146 w 168"/>
                  <a:gd name="T31" fmla="*/ 12 h 122"/>
                  <a:gd name="T32" fmla="*/ 20 w 168"/>
                  <a:gd name="T33" fmla="*/ 94 h 122"/>
                  <a:gd name="T34" fmla="*/ 16 w 168"/>
                  <a:gd name="T35" fmla="*/ 98 h 122"/>
                  <a:gd name="T36" fmla="*/ 12 w 168"/>
                  <a:gd name="T37" fmla="*/ 94 h 122"/>
                  <a:gd name="T38" fmla="*/ 12 w 168"/>
                  <a:gd name="T39" fmla="*/ 49 h 122"/>
                  <a:gd name="T40" fmla="*/ 16 w 168"/>
                  <a:gd name="T41" fmla="*/ 45 h 122"/>
                  <a:gd name="T42" fmla="*/ 20 w 168"/>
                  <a:gd name="T43" fmla="*/ 49 h 122"/>
                  <a:gd name="T44" fmla="*/ 20 w 168"/>
                  <a:gd name="T45" fmla="*/ 94 h 122"/>
                  <a:gd name="T46" fmla="*/ 45 w 168"/>
                  <a:gd name="T47" fmla="*/ 29 h 122"/>
                  <a:gd name="T48" fmla="*/ 41 w 168"/>
                  <a:gd name="T49" fmla="*/ 33 h 122"/>
                  <a:gd name="T50" fmla="*/ 30 w 168"/>
                  <a:gd name="T51" fmla="*/ 33 h 122"/>
                  <a:gd name="T52" fmla="*/ 25 w 168"/>
                  <a:gd name="T53" fmla="*/ 29 h 122"/>
                  <a:gd name="T54" fmla="*/ 25 w 168"/>
                  <a:gd name="T55" fmla="*/ 26 h 122"/>
                  <a:gd name="T56" fmla="*/ 30 w 168"/>
                  <a:gd name="T57" fmla="*/ 22 h 122"/>
                  <a:gd name="T58" fmla="*/ 41 w 168"/>
                  <a:gd name="T59" fmla="*/ 22 h 122"/>
                  <a:gd name="T60" fmla="*/ 45 w 168"/>
                  <a:gd name="T61" fmla="*/ 26 h 122"/>
                  <a:gd name="T62" fmla="*/ 45 w 168"/>
                  <a:gd name="T63" fmla="*/ 29 h 122"/>
                  <a:gd name="T64" fmla="*/ 105 w 168"/>
                  <a:gd name="T65" fmla="*/ 103 h 122"/>
                  <a:gd name="T66" fmla="*/ 69 w 168"/>
                  <a:gd name="T67" fmla="*/ 67 h 122"/>
                  <a:gd name="T68" fmla="*/ 105 w 168"/>
                  <a:gd name="T69" fmla="*/ 32 h 122"/>
                  <a:gd name="T70" fmla="*/ 140 w 168"/>
                  <a:gd name="T71" fmla="*/ 67 h 122"/>
                  <a:gd name="T72" fmla="*/ 105 w 168"/>
                  <a:gd name="T73" fmla="*/ 103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68" h="122">
                    <a:moveTo>
                      <a:pt x="146" y="12"/>
                    </a:moveTo>
                    <a:cubicBezTo>
                      <a:pt x="135" y="12"/>
                      <a:pt x="135" y="12"/>
                      <a:pt x="135" y="12"/>
                    </a:cubicBezTo>
                    <a:cubicBezTo>
                      <a:pt x="121" y="0"/>
                      <a:pt x="121" y="0"/>
                      <a:pt x="121" y="0"/>
                    </a:cubicBezTo>
                    <a:cubicBezTo>
                      <a:pt x="84" y="0"/>
                      <a:pt x="84" y="0"/>
                      <a:pt x="84" y="0"/>
                    </a:cubicBezTo>
                    <a:cubicBezTo>
                      <a:pt x="73" y="12"/>
                      <a:pt x="73" y="12"/>
                      <a:pt x="73" y="12"/>
                    </a:cubicBezTo>
                    <a:cubicBezTo>
                      <a:pt x="50" y="12"/>
                      <a:pt x="50" y="12"/>
                      <a:pt x="50" y="12"/>
                    </a:cubicBezTo>
                    <a:cubicBezTo>
                      <a:pt x="49" y="8"/>
                      <a:pt x="47" y="5"/>
                      <a:pt x="43" y="5"/>
                    </a:cubicBezTo>
                    <a:cubicBezTo>
                      <a:pt x="27" y="5"/>
                      <a:pt x="27" y="5"/>
                      <a:pt x="27" y="5"/>
                    </a:cubicBezTo>
                    <a:cubicBezTo>
                      <a:pt x="24" y="5"/>
                      <a:pt x="21" y="8"/>
                      <a:pt x="20" y="12"/>
                    </a:cubicBezTo>
                    <a:cubicBezTo>
                      <a:pt x="9" y="13"/>
                      <a:pt x="0" y="23"/>
                      <a:pt x="0" y="34"/>
                    </a:cubicBezTo>
                    <a:cubicBezTo>
                      <a:pt x="0" y="99"/>
                      <a:pt x="0" y="99"/>
                      <a:pt x="0" y="99"/>
                    </a:cubicBezTo>
                    <a:cubicBezTo>
                      <a:pt x="0" y="112"/>
                      <a:pt x="10" y="122"/>
                      <a:pt x="22" y="122"/>
                    </a:cubicBezTo>
                    <a:cubicBezTo>
                      <a:pt x="146" y="122"/>
                      <a:pt x="146" y="122"/>
                      <a:pt x="146" y="122"/>
                    </a:cubicBezTo>
                    <a:cubicBezTo>
                      <a:pt x="158" y="122"/>
                      <a:pt x="168" y="112"/>
                      <a:pt x="168" y="99"/>
                    </a:cubicBezTo>
                    <a:cubicBezTo>
                      <a:pt x="168" y="34"/>
                      <a:pt x="168" y="34"/>
                      <a:pt x="168" y="34"/>
                    </a:cubicBezTo>
                    <a:cubicBezTo>
                      <a:pt x="168" y="22"/>
                      <a:pt x="158" y="12"/>
                      <a:pt x="146" y="12"/>
                    </a:cubicBezTo>
                    <a:moveTo>
                      <a:pt x="20" y="94"/>
                    </a:moveTo>
                    <a:cubicBezTo>
                      <a:pt x="20" y="96"/>
                      <a:pt x="18" y="98"/>
                      <a:pt x="16" y="98"/>
                    </a:cubicBezTo>
                    <a:cubicBezTo>
                      <a:pt x="14" y="98"/>
                      <a:pt x="12" y="96"/>
                      <a:pt x="12" y="94"/>
                    </a:cubicBezTo>
                    <a:cubicBezTo>
                      <a:pt x="12" y="49"/>
                      <a:pt x="12" y="49"/>
                      <a:pt x="12" y="49"/>
                    </a:cubicBezTo>
                    <a:cubicBezTo>
                      <a:pt x="12" y="47"/>
                      <a:pt x="14" y="45"/>
                      <a:pt x="16" y="45"/>
                    </a:cubicBezTo>
                    <a:cubicBezTo>
                      <a:pt x="18" y="45"/>
                      <a:pt x="20" y="47"/>
                      <a:pt x="20" y="49"/>
                    </a:cubicBezTo>
                    <a:lnTo>
                      <a:pt x="20" y="94"/>
                    </a:lnTo>
                    <a:close/>
                    <a:moveTo>
                      <a:pt x="45" y="29"/>
                    </a:moveTo>
                    <a:cubicBezTo>
                      <a:pt x="45" y="31"/>
                      <a:pt x="43" y="33"/>
                      <a:pt x="41" y="33"/>
                    </a:cubicBezTo>
                    <a:cubicBezTo>
                      <a:pt x="30" y="33"/>
                      <a:pt x="30" y="33"/>
                      <a:pt x="30" y="33"/>
                    </a:cubicBezTo>
                    <a:cubicBezTo>
                      <a:pt x="27" y="33"/>
                      <a:pt x="25" y="31"/>
                      <a:pt x="25" y="29"/>
                    </a:cubicBezTo>
                    <a:cubicBezTo>
                      <a:pt x="25" y="26"/>
                      <a:pt x="25" y="26"/>
                      <a:pt x="25" y="26"/>
                    </a:cubicBezTo>
                    <a:cubicBezTo>
                      <a:pt x="25" y="24"/>
                      <a:pt x="27" y="22"/>
                      <a:pt x="30" y="22"/>
                    </a:cubicBezTo>
                    <a:cubicBezTo>
                      <a:pt x="41" y="22"/>
                      <a:pt x="41" y="22"/>
                      <a:pt x="41" y="22"/>
                    </a:cubicBezTo>
                    <a:cubicBezTo>
                      <a:pt x="43" y="22"/>
                      <a:pt x="45" y="24"/>
                      <a:pt x="45" y="26"/>
                    </a:cubicBezTo>
                    <a:lnTo>
                      <a:pt x="45" y="29"/>
                    </a:lnTo>
                    <a:close/>
                    <a:moveTo>
                      <a:pt x="105" y="103"/>
                    </a:moveTo>
                    <a:cubicBezTo>
                      <a:pt x="85" y="103"/>
                      <a:pt x="69" y="87"/>
                      <a:pt x="69" y="67"/>
                    </a:cubicBezTo>
                    <a:cubicBezTo>
                      <a:pt x="69" y="48"/>
                      <a:pt x="85" y="32"/>
                      <a:pt x="105" y="32"/>
                    </a:cubicBezTo>
                    <a:cubicBezTo>
                      <a:pt x="124" y="32"/>
                      <a:pt x="140" y="48"/>
                      <a:pt x="140" y="67"/>
                    </a:cubicBezTo>
                    <a:cubicBezTo>
                      <a:pt x="140" y="87"/>
                      <a:pt x="124" y="103"/>
                      <a:pt x="105" y="103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pic>
        <p:nvPicPr>
          <p:cNvPr id="-2147482492" name="图片 -214748249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12720" y="862330"/>
            <a:ext cx="5268595" cy="200469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3159760" y="3368675"/>
            <a:ext cx="2651760" cy="33972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学生进来完成报告提交即可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787400" y="313550"/>
            <a:ext cx="2670176" cy="340258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000" kern="1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报告批阅</a:t>
            </a:r>
            <a:endParaRPr lang="zh-CN" altLang="en-US" sz="2000" kern="1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7" name="标题 1"/>
          <p:cNvSpPr txBox="1"/>
          <p:nvPr/>
        </p:nvSpPr>
        <p:spPr>
          <a:xfrm>
            <a:off x="3603824" y="4533349"/>
            <a:ext cx="1614261" cy="2825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1800" kern="1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实验报告系统</a:t>
            </a:r>
            <a:endParaRPr lang="zh-CN" altLang="en-US" sz="1800" kern="1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54635" y="787718"/>
            <a:ext cx="3735216" cy="922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600" b="1" dirty="0" smtClean="0">
                <a:solidFill>
                  <a:srgbClr val="FF89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报告批阅</a:t>
            </a:r>
            <a:endParaRPr lang="zh-CN" altLang="en-US" sz="3600" b="1" dirty="0">
              <a:solidFill>
                <a:srgbClr val="FF89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Freeform 27"/>
          <p:cNvSpPr>
            <a:spLocks noEditPoints="1"/>
          </p:cNvSpPr>
          <p:nvPr/>
        </p:nvSpPr>
        <p:spPr bwMode="auto">
          <a:xfrm>
            <a:off x="1342463" y="1708387"/>
            <a:ext cx="1560049" cy="2136204"/>
          </a:xfrm>
          <a:custGeom>
            <a:avLst/>
            <a:gdLst>
              <a:gd name="T0" fmla="*/ 162 w 292"/>
              <a:gd name="T1" fmla="*/ 274 h 400"/>
              <a:gd name="T2" fmla="*/ 281 w 292"/>
              <a:gd name="T3" fmla="*/ 206 h 400"/>
              <a:gd name="T4" fmla="*/ 288 w 292"/>
              <a:gd name="T5" fmla="*/ 219 h 400"/>
              <a:gd name="T6" fmla="*/ 153 w 292"/>
              <a:gd name="T7" fmla="*/ 141 h 400"/>
              <a:gd name="T8" fmla="*/ 125 w 292"/>
              <a:gd name="T9" fmla="*/ 64 h 400"/>
              <a:gd name="T10" fmla="*/ 150 w 292"/>
              <a:gd name="T11" fmla="*/ 51 h 400"/>
              <a:gd name="T12" fmla="*/ 152 w 292"/>
              <a:gd name="T13" fmla="*/ 38 h 400"/>
              <a:gd name="T14" fmla="*/ 147 w 292"/>
              <a:gd name="T15" fmla="*/ 51 h 400"/>
              <a:gd name="T16" fmla="*/ 98 w 292"/>
              <a:gd name="T17" fmla="*/ 5 h 400"/>
              <a:gd name="T18" fmla="*/ 155 w 292"/>
              <a:gd name="T19" fmla="*/ 38 h 400"/>
              <a:gd name="T20" fmla="*/ 168 w 292"/>
              <a:gd name="T21" fmla="*/ 29 h 400"/>
              <a:gd name="T22" fmla="*/ 160 w 292"/>
              <a:gd name="T23" fmla="*/ 53 h 400"/>
              <a:gd name="T24" fmla="*/ 182 w 292"/>
              <a:gd name="T25" fmla="*/ 64 h 400"/>
              <a:gd name="T26" fmla="*/ 153 w 292"/>
              <a:gd name="T27" fmla="*/ 141 h 400"/>
              <a:gd name="T28" fmla="*/ 129 w 292"/>
              <a:gd name="T29" fmla="*/ 83 h 400"/>
              <a:gd name="T30" fmla="*/ 122 w 292"/>
              <a:gd name="T31" fmla="*/ 122 h 400"/>
              <a:gd name="T32" fmla="*/ 141 w 292"/>
              <a:gd name="T33" fmla="*/ 71 h 400"/>
              <a:gd name="T34" fmla="*/ 133 w 292"/>
              <a:gd name="T35" fmla="*/ 78 h 400"/>
              <a:gd name="T36" fmla="*/ 282 w 292"/>
              <a:gd name="T37" fmla="*/ 187 h 400"/>
              <a:gd name="T38" fmla="*/ 279 w 292"/>
              <a:gd name="T39" fmla="*/ 183 h 400"/>
              <a:gd name="T40" fmla="*/ 163 w 292"/>
              <a:gd name="T41" fmla="*/ 245 h 400"/>
              <a:gd name="T42" fmla="*/ 161 w 292"/>
              <a:gd name="T43" fmla="*/ 218 h 400"/>
              <a:gd name="T44" fmla="*/ 168 w 292"/>
              <a:gd name="T45" fmla="*/ 219 h 400"/>
              <a:gd name="T46" fmla="*/ 284 w 292"/>
              <a:gd name="T47" fmla="*/ 153 h 400"/>
              <a:gd name="T48" fmla="*/ 213 w 292"/>
              <a:gd name="T49" fmla="*/ 104 h 400"/>
              <a:gd name="T50" fmla="*/ 153 w 292"/>
              <a:gd name="T51" fmla="*/ 156 h 400"/>
              <a:gd name="T52" fmla="*/ 94 w 292"/>
              <a:gd name="T53" fmla="*/ 97 h 400"/>
              <a:gd name="T54" fmla="*/ 32 w 292"/>
              <a:gd name="T55" fmla="*/ 119 h 400"/>
              <a:gd name="T56" fmla="*/ 31 w 292"/>
              <a:gd name="T57" fmla="*/ 131 h 400"/>
              <a:gd name="T58" fmla="*/ 161 w 292"/>
              <a:gd name="T59" fmla="*/ 218 h 400"/>
              <a:gd name="T60" fmla="*/ 159 w 292"/>
              <a:gd name="T61" fmla="*/ 232 h 400"/>
              <a:gd name="T62" fmla="*/ 27 w 292"/>
              <a:gd name="T63" fmla="*/ 137 h 400"/>
              <a:gd name="T64" fmla="*/ 17 w 292"/>
              <a:gd name="T65" fmla="*/ 139 h 400"/>
              <a:gd name="T66" fmla="*/ 17 w 292"/>
              <a:gd name="T67" fmla="*/ 189 h 400"/>
              <a:gd name="T68" fmla="*/ 148 w 292"/>
              <a:gd name="T69" fmla="*/ 281 h 400"/>
              <a:gd name="T70" fmla="*/ 159 w 292"/>
              <a:gd name="T71" fmla="*/ 274 h 400"/>
              <a:gd name="T72" fmla="*/ 159 w 292"/>
              <a:gd name="T73" fmla="*/ 232 h 400"/>
              <a:gd name="T74" fmla="*/ 152 w 292"/>
              <a:gd name="T75" fmla="*/ 391 h 400"/>
              <a:gd name="T76" fmla="*/ 271 w 292"/>
              <a:gd name="T77" fmla="*/ 323 h 400"/>
              <a:gd name="T78" fmla="*/ 277 w 292"/>
              <a:gd name="T79" fmla="*/ 336 h 400"/>
              <a:gd name="T80" fmla="*/ 155 w 292"/>
              <a:gd name="T81" fmla="*/ 363 h 400"/>
              <a:gd name="T82" fmla="*/ 272 w 292"/>
              <a:gd name="T83" fmla="*/ 301 h 400"/>
              <a:gd name="T84" fmla="*/ 153 w 292"/>
              <a:gd name="T85" fmla="*/ 359 h 400"/>
              <a:gd name="T86" fmla="*/ 155 w 292"/>
              <a:gd name="T87" fmla="*/ 363 h 400"/>
              <a:gd name="T88" fmla="*/ 158 w 292"/>
              <a:gd name="T89" fmla="*/ 336 h 400"/>
              <a:gd name="T90" fmla="*/ 271 w 292"/>
              <a:gd name="T91" fmla="*/ 280 h 400"/>
              <a:gd name="T92" fmla="*/ 271 w 292"/>
              <a:gd name="T93" fmla="*/ 267 h 400"/>
              <a:gd name="T94" fmla="*/ 178 w 292"/>
              <a:gd name="T95" fmla="*/ 290 h 400"/>
              <a:gd name="T96" fmla="*/ 43 w 292"/>
              <a:gd name="T97" fmla="*/ 226 h 400"/>
              <a:gd name="T98" fmla="*/ 18 w 292"/>
              <a:gd name="T99" fmla="*/ 246 h 400"/>
              <a:gd name="T100" fmla="*/ 21 w 292"/>
              <a:gd name="T101" fmla="*/ 248 h 400"/>
              <a:gd name="T102" fmla="*/ 149 w 292"/>
              <a:gd name="T103" fmla="*/ 349 h 400"/>
              <a:gd name="T104" fmla="*/ 149 w 292"/>
              <a:gd name="T105" fmla="*/ 391 h 400"/>
              <a:gd name="T106" fmla="*/ 138 w 292"/>
              <a:gd name="T107" fmla="*/ 398 h 400"/>
              <a:gd name="T108" fmla="*/ 7 w 292"/>
              <a:gd name="T109" fmla="*/ 306 h 400"/>
              <a:gd name="T110" fmla="*/ 6 w 292"/>
              <a:gd name="T111" fmla="*/ 256 h 400"/>
              <a:gd name="T112" fmla="*/ 17 w 292"/>
              <a:gd name="T113" fmla="*/ 254 h 400"/>
              <a:gd name="T114" fmla="*/ 149 w 292"/>
              <a:gd name="T115" fmla="*/ 349 h 4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292" h="400">
                <a:moveTo>
                  <a:pt x="172" y="277"/>
                </a:moveTo>
                <a:cubicBezTo>
                  <a:pt x="168" y="279"/>
                  <a:pt x="164" y="277"/>
                  <a:pt x="162" y="274"/>
                </a:cubicBezTo>
                <a:cubicBezTo>
                  <a:pt x="161" y="271"/>
                  <a:pt x="162" y="266"/>
                  <a:pt x="165" y="265"/>
                </a:cubicBezTo>
                <a:cubicBezTo>
                  <a:pt x="281" y="206"/>
                  <a:pt x="281" y="206"/>
                  <a:pt x="281" y="206"/>
                </a:cubicBezTo>
                <a:cubicBezTo>
                  <a:pt x="285" y="204"/>
                  <a:pt x="289" y="206"/>
                  <a:pt x="291" y="209"/>
                </a:cubicBezTo>
                <a:cubicBezTo>
                  <a:pt x="292" y="213"/>
                  <a:pt x="291" y="217"/>
                  <a:pt x="288" y="219"/>
                </a:cubicBezTo>
                <a:cubicBezTo>
                  <a:pt x="172" y="277"/>
                  <a:pt x="172" y="277"/>
                  <a:pt x="172" y="277"/>
                </a:cubicBezTo>
                <a:close/>
                <a:moveTo>
                  <a:pt x="153" y="141"/>
                </a:moveTo>
                <a:cubicBezTo>
                  <a:pt x="147" y="147"/>
                  <a:pt x="131" y="156"/>
                  <a:pt x="118" y="133"/>
                </a:cubicBezTo>
                <a:cubicBezTo>
                  <a:pt x="100" y="102"/>
                  <a:pt x="102" y="69"/>
                  <a:pt x="125" y="64"/>
                </a:cubicBezTo>
                <a:cubicBezTo>
                  <a:pt x="136" y="61"/>
                  <a:pt x="143" y="62"/>
                  <a:pt x="148" y="64"/>
                </a:cubicBezTo>
                <a:cubicBezTo>
                  <a:pt x="148" y="60"/>
                  <a:pt x="149" y="55"/>
                  <a:pt x="150" y="51"/>
                </a:cubicBezTo>
                <a:cubicBezTo>
                  <a:pt x="151" y="47"/>
                  <a:pt x="152" y="44"/>
                  <a:pt x="154" y="41"/>
                </a:cubicBezTo>
                <a:cubicBezTo>
                  <a:pt x="153" y="40"/>
                  <a:pt x="152" y="39"/>
                  <a:pt x="152" y="38"/>
                </a:cubicBezTo>
                <a:cubicBezTo>
                  <a:pt x="142" y="28"/>
                  <a:pt x="121" y="16"/>
                  <a:pt x="121" y="16"/>
                </a:cubicBezTo>
                <a:cubicBezTo>
                  <a:pt x="131" y="25"/>
                  <a:pt x="144" y="37"/>
                  <a:pt x="147" y="51"/>
                </a:cubicBezTo>
                <a:cubicBezTo>
                  <a:pt x="141" y="51"/>
                  <a:pt x="133" y="53"/>
                  <a:pt x="120" y="43"/>
                </a:cubicBezTo>
                <a:cubicBezTo>
                  <a:pt x="106" y="34"/>
                  <a:pt x="98" y="5"/>
                  <a:pt x="98" y="5"/>
                </a:cubicBezTo>
                <a:cubicBezTo>
                  <a:pt x="98" y="5"/>
                  <a:pt x="135" y="0"/>
                  <a:pt x="147" y="13"/>
                </a:cubicBezTo>
                <a:cubicBezTo>
                  <a:pt x="153" y="21"/>
                  <a:pt x="155" y="31"/>
                  <a:pt x="155" y="38"/>
                </a:cubicBezTo>
                <a:cubicBezTo>
                  <a:pt x="157" y="35"/>
                  <a:pt x="159" y="32"/>
                  <a:pt x="161" y="29"/>
                </a:cubicBezTo>
                <a:cubicBezTo>
                  <a:pt x="163" y="27"/>
                  <a:pt x="166" y="27"/>
                  <a:pt x="168" y="29"/>
                </a:cubicBezTo>
                <a:cubicBezTo>
                  <a:pt x="170" y="30"/>
                  <a:pt x="170" y="34"/>
                  <a:pt x="169" y="36"/>
                </a:cubicBezTo>
                <a:cubicBezTo>
                  <a:pt x="164" y="41"/>
                  <a:pt x="161" y="47"/>
                  <a:pt x="160" y="53"/>
                </a:cubicBezTo>
                <a:cubicBezTo>
                  <a:pt x="159" y="57"/>
                  <a:pt x="158" y="61"/>
                  <a:pt x="158" y="65"/>
                </a:cubicBezTo>
                <a:cubicBezTo>
                  <a:pt x="163" y="63"/>
                  <a:pt x="171" y="61"/>
                  <a:pt x="182" y="64"/>
                </a:cubicBezTo>
                <a:cubicBezTo>
                  <a:pt x="205" y="69"/>
                  <a:pt x="207" y="102"/>
                  <a:pt x="189" y="133"/>
                </a:cubicBezTo>
                <a:cubicBezTo>
                  <a:pt x="175" y="156"/>
                  <a:pt x="160" y="147"/>
                  <a:pt x="153" y="141"/>
                </a:cubicBezTo>
                <a:close/>
                <a:moveTo>
                  <a:pt x="122" y="122"/>
                </a:moveTo>
                <a:cubicBezTo>
                  <a:pt x="122" y="106"/>
                  <a:pt x="124" y="92"/>
                  <a:pt x="129" y="83"/>
                </a:cubicBezTo>
                <a:cubicBezTo>
                  <a:pt x="122" y="78"/>
                  <a:pt x="122" y="78"/>
                  <a:pt x="122" y="78"/>
                </a:cubicBezTo>
                <a:cubicBezTo>
                  <a:pt x="112" y="86"/>
                  <a:pt x="113" y="100"/>
                  <a:pt x="122" y="122"/>
                </a:cubicBezTo>
                <a:close/>
                <a:moveTo>
                  <a:pt x="133" y="78"/>
                </a:moveTo>
                <a:cubicBezTo>
                  <a:pt x="135" y="75"/>
                  <a:pt x="138" y="73"/>
                  <a:pt x="141" y="71"/>
                </a:cubicBezTo>
                <a:cubicBezTo>
                  <a:pt x="136" y="71"/>
                  <a:pt x="131" y="73"/>
                  <a:pt x="127" y="74"/>
                </a:cubicBezTo>
                <a:cubicBezTo>
                  <a:pt x="133" y="78"/>
                  <a:pt x="133" y="78"/>
                  <a:pt x="133" y="78"/>
                </a:cubicBezTo>
                <a:close/>
                <a:moveTo>
                  <a:pt x="166" y="246"/>
                </a:moveTo>
                <a:cubicBezTo>
                  <a:pt x="282" y="187"/>
                  <a:pt x="282" y="187"/>
                  <a:pt x="282" y="187"/>
                </a:cubicBezTo>
                <a:cubicBezTo>
                  <a:pt x="283" y="187"/>
                  <a:pt x="283" y="185"/>
                  <a:pt x="283" y="184"/>
                </a:cubicBezTo>
                <a:cubicBezTo>
                  <a:pt x="282" y="183"/>
                  <a:pt x="281" y="182"/>
                  <a:pt x="279" y="183"/>
                </a:cubicBezTo>
                <a:cubicBezTo>
                  <a:pt x="164" y="241"/>
                  <a:pt x="164" y="241"/>
                  <a:pt x="164" y="241"/>
                </a:cubicBezTo>
                <a:cubicBezTo>
                  <a:pt x="163" y="242"/>
                  <a:pt x="162" y="243"/>
                  <a:pt x="163" y="245"/>
                </a:cubicBezTo>
                <a:cubicBezTo>
                  <a:pt x="163" y="246"/>
                  <a:pt x="165" y="246"/>
                  <a:pt x="166" y="246"/>
                </a:cubicBezTo>
                <a:close/>
                <a:moveTo>
                  <a:pt x="161" y="218"/>
                </a:moveTo>
                <a:cubicBezTo>
                  <a:pt x="163" y="220"/>
                  <a:pt x="166" y="220"/>
                  <a:pt x="168" y="219"/>
                </a:cubicBezTo>
                <a:cubicBezTo>
                  <a:pt x="168" y="219"/>
                  <a:pt x="168" y="219"/>
                  <a:pt x="168" y="219"/>
                </a:cubicBezTo>
                <a:cubicBezTo>
                  <a:pt x="281" y="163"/>
                  <a:pt x="281" y="163"/>
                  <a:pt x="281" y="163"/>
                </a:cubicBezTo>
                <a:cubicBezTo>
                  <a:pt x="284" y="161"/>
                  <a:pt x="286" y="157"/>
                  <a:pt x="284" y="153"/>
                </a:cubicBezTo>
                <a:cubicBezTo>
                  <a:pt x="283" y="152"/>
                  <a:pt x="282" y="151"/>
                  <a:pt x="281" y="150"/>
                </a:cubicBezTo>
                <a:cubicBezTo>
                  <a:pt x="213" y="104"/>
                  <a:pt x="213" y="104"/>
                  <a:pt x="213" y="104"/>
                </a:cubicBezTo>
                <a:cubicBezTo>
                  <a:pt x="211" y="117"/>
                  <a:pt x="206" y="129"/>
                  <a:pt x="200" y="139"/>
                </a:cubicBezTo>
                <a:cubicBezTo>
                  <a:pt x="189" y="159"/>
                  <a:pt x="171" y="166"/>
                  <a:pt x="153" y="156"/>
                </a:cubicBezTo>
                <a:cubicBezTo>
                  <a:pt x="136" y="166"/>
                  <a:pt x="118" y="159"/>
                  <a:pt x="107" y="139"/>
                </a:cubicBezTo>
                <a:cubicBezTo>
                  <a:pt x="100" y="126"/>
                  <a:pt x="94" y="111"/>
                  <a:pt x="94" y="97"/>
                </a:cubicBezTo>
                <a:cubicBezTo>
                  <a:pt x="93" y="95"/>
                  <a:pt x="93" y="93"/>
                  <a:pt x="94" y="90"/>
                </a:cubicBezTo>
                <a:cubicBezTo>
                  <a:pt x="32" y="119"/>
                  <a:pt x="32" y="119"/>
                  <a:pt x="32" y="119"/>
                </a:cubicBezTo>
                <a:cubicBezTo>
                  <a:pt x="29" y="121"/>
                  <a:pt x="27" y="125"/>
                  <a:pt x="29" y="128"/>
                </a:cubicBezTo>
                <a:cubicBezTo>
                  <a:pt x="29" y="130"/>
                  <a:pt x="30" y="131"/>
                  <a:pt x="31" y="131"/>
                </a:cubicBezTo>
                <a:cubicBezTo>
                  <a:pt x="31" y="131"/>
                  <a:pt x="31" y="131"/>
                  <a:pt x="31" y="131"/>
                </a:cubicBezTo>
                <a:cubicBezTo>
                  <a:pt x="161" y="218"/>
                  <a:pt x="161" y="218"/>
                  <a:pt x="161" y="218"/>
                </a:cubicBezTo>
                <a:close/>
                <a:moveTo>
                  <a:pt x="159" y="232"/>
                </a:moveTo>
                <a:cubicBezTo>
                  <a:pt x="159" y="232"/>
                  <a:pt x="159" y="232"/>
                  <a:pt x="159" y="232"/>
                </a:cubicBezTo>
                <a:cubicBezTo>
                  <a:pt x="161" y="229"/>
                  <a:pt x="160" y="225"/>
                  <a:pt x="157" y="223"/>
                </a:cubicBezTo>
                <a:cubicBezTo>
                  <a:pt x="27" y="137"/>
                  <a:pt x="27" y="137"/>
                  <a:pt x="27" y="137"/>
                </a:cubicBezTo>
                <a:cubicBezTo>
                  <a:pt x="27" y="136"/>
                  <a:pt x="26" y="136"/>
                  <a:pt x="26" y="136"/>
                </a:cubicBezTo>
                <a:cubicBezTo>
                  <a:pt x="22" y="134"/>
                  <a:pt x="18" y="136"/>
                  <a:pt x="17" y="139"/>
                </a:cubicBezTo>
                <a:cubicBezTo>
                  <a:pt x="12" y="149"/>
                  <a:pt x="11" y="157"/>
                  <a:pt x="11" y="166"/>
                </a:cubicBezTo>
                <a:cubicBezTo>
                  <a:pt x="11" y="174"/>
                  <a:pt x="14" y="182"/>
                  <a:pt x="17" y="189"/>
                </a:cubicBezTo>
                <a:cubicBezTo>
                  <a:pt x="18" y="190"/>
                  <a:pt x="18" y="192"/>
                  <a:pt x="20" y="192"/>
                </a:cubicBezTo>
                <a:cubicBezTo>
                  <a:pt x="148" y="281"/>
                  <a:pt x="148" y="281"/>
                  <a:pt x="148" y="281"/>
                </a:cubicBezTo>
                <a:cubicBezTo>
                  <a:pt x="150" y="283"/>
                  <a:pt x="153" y="283"/>
                  <a:pt x="155" y="282"/>
                </a:cubicBezTo>
                <a:cubicBezTo>
                  <a:pt x="159" y="281"/>
                  <a:pt x="161" y="277"/>
                  <a:pt x="159" y="274"/>
                </a:cubicBezTo>
                <a:cubicBezTo>
                  <a:pt x="157" y="267"/>
                  <a:pt x="155" y="260"/>
                  <a:pt x="154" y="253"/>
                </a:cubicBezTo>
                <a:cubicBezTo>
                  <a:pt x="154" y="246"/>
                  <a:pt x="155" y="239"/>
                  <a:pt x="159" y="232"/>
                </a:cubicBezTo>
                <a:close/>
                <a:moveTo>
                  <a:pt x="161" y="394"/>
                </a:moveTo>
                <a:cubicBezTo>
                  <a:pt x="158" y="396"/>
                  <a:pt x="154" y="394"/>
                  <a:pt x="152" y="391"/>
                </a:cubicBezTo>
                <a:cubicBezTo>
                  <a:pt x="150" y="388"/>
                  <a:pt x="152" y="383"/>
                  <a:pt x="155" y="382"/>
                </a:cubicBezTo>
                <a:cubicBezTo>
                  <a:pt x="271" y="323"/>
                  <a:pt x="271" y="323"/>
                  <a:pt x="271" y="323"/>
                </a:cubicBezTo>
                <a:cubicBezTo>
                  <a:pt x="274" y="322"/>
                  <a:pt x="279" y="323"/>
                  <a:pt x="280" y="326"/>
                </a:cubicBezTo>
                <a:cubicBezTo>
                  <a:pt x="282" y="330"/>
                  <a:pt x="281" y="334"/>
                  <a:pt x="277" y="336"/>
                </a:cubicBezTo>
                <a:cubicBezTo>
                  <a:pt x="161" y="394"/>
                  <a:pt x="161" y="394"/>
                  <a:pt x="161" y="394"/>
                </a:cubicBezTo>
                <a:close/>
                <a:moveTo>
                  <a:pt x="155" y="363"/>
                </a:moveTo>
                <a:cubicBezTo>
                  <a:pt x="271" y="304"/>
                  <a:pt x="271" y="304"/>
                  <a:pt x="271" y="304"/>
                </a:cubicBezTo>
                <a:cubicBezTo>
                  <a:pt x="272" y="304"/>
                  <a:pt x="273" y="302"/>
                  <a:pt x="272" y="301"/>
                </a:cubicBezTo>
                <a:cubicBezTo>
                  <a:pt x="272" y="300"/>
                  <a:pt x="270" y="300"/>
                  <a:pt x="269" y="300"/>
                </a:cubicBezTo>
                <a:cubicBezTo>
                  <a:pt x="153" y="359"/>
                  <a:pt x="153" y="359"/>
                  <a:pt x="153" y="359"/>
                </a:cubicBezTo>
                <a:cubicBezTo>
                  <a:pt x="152" y="359"/>
                  <a:pt x="152" y="361"/>
                  <a:pt x="152" y="362"/>
                </a:cubicBezTo>
                <a:cubicBezTo>
                  <a:pt x="153" y="363"/>
                  <a:pt x="154" y="363"/>
                  <a:pt x="155" y="363"/>
                </a:cubicBezTo>
                <a:close/>
                <a:moveTo>
                  <a:pt x="151" y="335"/>
                </a:moveTo>
                <a:cubicBezTo>
                  <a:pt x="153" y="337"/>
                  <a:pt x="156" y="337"/>
                  <a:pt x="158" y="336"/>
                </a:cubicBezTo>
                <a:cubicBezTo>
                  <a:pt x="158" y="336"/>
                  <a:pt x="158" y="336"/>
                  <a:pt x="158" y="336"/>
                </a:cubicBezTo>
                <a:cubicBezTo>
                  <a:pt x="271" y="280"/>
                  <a:pt x="271" y="280"/>
                  <a:pt x="271" y="280"/>
                </a:cubicBezTo>
                <a:cubicBezTo>
                  <a:pt x="274" y="278"/>
                  <a:pt x="275" y="274"/>
                  <a:pt x="274" y="270"/>
                </a:cubicBezTo>
                <a:cubicBezTo>
                  <a:pt x="273" y="269"/>
                  <a:pt x="272" y="268"/>
                  <a:pt x="271" y="267"/>
                </a:cubicBezTo>
                <a:cubicBezTo>
                  <a:pt x="250" y="254"/>
                  <a:pt x="250" y="254"/>
                  <a:pt x="250" y="254"/>
                </a:cubicBezTo>
                <a:cubicBezTo>
                  <a:pt x="178" y="290"/>
                  <a:pt x="178" y="290"/>
                  <a:pt x="178" y="290"/>
                </a:cubicBezTo>
                <a:cubicBezTo>
                  <a:pt x="171" y="295"/>
                  <a:pt x="151" y="301"/>
                  <a:pt x="140" y="293"/>
                </a:cubicBezTo>
                <a:cubicBezTo>
                  <a:pt x="43" y="226"/>
                  <a:pt x="43" y="226"/>
                  <a:pt x="43" y="226"/>
                </a:cubicBezTo>
                <a:cubicBezTo>
                  <a:pt x="22" y="236"/>
                  <a:pt x="22" y="236"/>
                  <a:pt x="22" y="236"/>
                </a:cubicBezTo>
                <a:cubicBezTo>
                  <a:pt x="18" y="238"/>
                  <a:pt x="17" y="242"/>
                  <a:pt x="18" y="246"/>
                </a:cubicBezTo>
                <a:cubicBezTo>
                  <a:pt x="19" y="247"/>
                  <a:pt x="20" y="248"/>
                  <a:pt x="21" y="248"/>
                </a:cubicBezTo>
                <a:cubicBezTo>
                  <a:pt x="21" y="248"/>
                  <a:pt x="21" y="248"/>
                  <a:pt x="21" y="248"/>
                </a:cubicBezTo>
                <a:cubicBezTo>
                  <a:pt x="151" y="335"/>
                  <a:pt x="151" y="335"/>
                  <a:pt x="151" y="335"/>
                </a:cubicBezTo>
                <a:close/>
                <a:moveTo>
                  <a:pt x="149" y="349"/>
                </a:moveTo>
                <a:cubicBezTo>
                  <a:pt x="145" y="356"/>
                  <a:pt x="144" y="363"/>
                  <a:pt x="144" y="370"/>
                </a:cubicBezTo>
                <a:cubicBezTo>
                  <a:pt x="144" y="377"/>
                  <a:pt x="146" y="384"/>
                  <a:pt x="149" y="391"/>
                </a:cubicBezTo>
                <a:cubicBezTo>
                  <a:pt x="150" y="394"/>
                  <a:pt x="149" y="398"/>
                  <a:pt x="145" y="400"/>
                </a:cubicBezTo>
                <a:cubicBezTo>
                  <a:pt x="143" y="400"/>
                  <a:pt x="140" y="400"/>
                  <a:pt x="138" y="398"/>
                </a:cubicBezTo>
                <a:cubicBezTo>
                  <a:pt x="9" y="309"/>
                  <a:pt x="9" y="309"/>
                  <a:pt x="9" y="309"/>
                </a:cubicBezTo>
                <a:cubicBezTo>
                  <a:pt x="8" y="309"/>
                  <a:pt x="7" y="308"/>
                  <a:pt x="7" y="306"/>
                </a:cubicBezTo>
                <a:cubicBezTo>
                  <a:pt x="3" y="299"/>
                  <a:pt x="1" y="291"/>
                  <a:pt x="1" y="283"/>
                </a:cubicBezTo>
                <a:cubicBezTo>
                  <a:pt x="0" y="274"/>
                  <a:pt x="2" y="266"/>
                  <a:pt x="6" y="256"/>
                </a:cubicBezTo>
                <a:cubicBezTo>
                  <a:pt x="8" y="253"/>
                  <a:pt x="12" y="251"/>
                  <a:pt x="16" y="253"/>
                </a:cubicBezTo>
                <a:cubicBezTo>
                  <a:pt x="16" y="253"/>
                  <a:pt x="16" y="253"/>
                  <a:pt x="17" y="254"/>
                </a:cubicBezTo>
                <a:cubicBezTo>
                  <a:pt x="146" y="340"/>
                  <a:pt x="146" y="340"/>
                  <a:pt x="146" y="340"/>
                </a:cubicBezTo>
                <a:cubicBezTo>
                  <a:pt x="149" y="342"/>
                  <a:pt x="150" y="346"/>
                  <a:pt x="149" y="349"/>
                </a:cubicBezTo>
                <a:close/>
              </a:path>
            </a:pathLst>
          </a:custGeom>
          <a:solidFill>
            <a:schemeClr val="accent5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-2147482494" name="图片 -214748249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03625" y="910590"/>
            <a:ext cx="5270500" cy="29337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787400" y="313550"/>
            <a:ext cx="2670176" cy="340258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000" kern="1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成绩查询</a:t>
            </a:r>
            <a:endParaRPr lang="zh-CN" altLang="en-US" sz="2000" kern="1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7" name="标题 1"/>
          <p:cNvSpPr txBox="1"/>
          <p:nvPr/>
        </p:nvSpPr>
        <p:spPr>
          <a:xfrm>
            <a:off x="3603824" y="4533349"/>
            <a:ext cx="1614261" cy="2825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1800" kern="1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实验报告系统</a:t>
            </a:r>
            <a:endParaRPr lang="zh-CN" altLang="en-US" sz="1800" kern="1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30200" y="388938"/>
            <a:ext cx="3735216" cy="922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600" b="1" dirty="0" smtClean="0">
                <a:solidFill>
                  <a:srgbClr val="FF89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成绩查询</a:t>
            </a:r>
            <a:endParaRPr lang="zh-CN" altLang="en-US" sz="3600" b="1" dirty="0">
              <a:solidFill>
                <a:srgbClr val="FF89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5913086" y="1160409"/>
            <a:ext cx="2367198" cy="2761729"/>
            <a:chOff x="11070132" y="438150"/>
            <a:chExt cx="895351" cy="1044575"/>
          </a:xfrm>
          <a:solidFill>
            <a:srgbClr val="F39E02"/>
          </a:solidFill>
        </p:grpSpPr>
        <p:sp>
          <p:nvSpPr>
            <p:cNvPr id="18" name="Oval 221930"/>
            <p:cNvSpPr>
              <a:spLocks noChangeArrowheads="1"/>
            </p:cNvSpPr>
            <p:nvPr/>
          </p:nvSpPr>
          <p:spPr bwMode="auto">
            <a:xfrm>
              <a:off x="11254282" y="541337"/>
              <a:ext cx="128588" cy="1270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Oval 221931"/>
            <p:cNvSpPr>
              <a:spLocks noChangeArrowheads="1"/>
            </p:cNvSpPr>
            <p:nvPr/>
          </p:nvSpPr>
          <p:spPr bwMode="auto">
            <a:xfrm>
              <a:off x="11786095" y="544512"/>
              <a:ext cx="127000" cy="1270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221932"/>
            <p:cNvSpPr/>
            <p:nvPr/>
          </p:nvSpPr>
          <p:spPr bwMode="auto">
            <a:xfrm>
              <a:off x="11070132" y="490537"/>
              <a:ext cx="98425" cy="104775"/>
            </a:xfrm>
            <a:custGeom>
              <a:avLst/>
              <a:gdLst>
                <a:gd name="T0" fmla="*/ 36 w 43"/>
                <a:gd name="T1" fmla="*/ 31 h 45"/>
                <a:gd name="T2" fmla="*/ 43 w 43"/>
                <a:gd name="T3" fmla="*/ 40 h 45"/>
                <a:gd name="T4" fmla="*/ 38 w 43"/>
                <a:gd name="T5" fmla="*/ 45 h 45"/>
                <a:gd name="T6" fmla="*/ 29 w 43"/>
                <a:gd name="T7" fmla="*/ 34 h 45"/>
                <a:gd name="T8" fmla="*/ 27 w 43"/>
                <a:gd name="T9" fmla="*/ 30 h 45"/>
                <a:gd name="T10" fmla="*/ 29 w 43"/>
                <a:gd name="T11" fmla="*/ 26 h 45"/>
                <a:gd name="T12" fmla="*/ 33 w 43"/>
                <a:gd name="T13" fmla="*/ 17 h 45"/>
                <a:gd name="T14" fmla="*/ 31 w 43"/>
                <a:gd name="T15" fmla="*/ 11 h 45"/>
                <a:gd name="T16" fmla="*/ 24 w 43"/>
                <a:gd name="T17" fmla="*/ 8 h 45"/>
                <a:gd name="T18" fmla="*/ 14 w 43"/>
                <a:gd name="T19" fmla="*/ 12 h 45"/>
                <a:gd name="T20" fmla="*/ 9 w 43"/>
                <a:gd name="T21" fmla="*/ 21 h 45"/>
                <a:gd name="T22" fmla="*/ 13 w 43"/>
                <a:gd name="T23" fmla="*/ 31 h 45"/>
                <a:gd name="T24" fmla="*/ 6 w 43"/>
                <a:gd name="T25" fmla="*/ 37 h 45"/>
                <a:gd name="T26" fmla="*/ 1 w 43"/>
                <a:gd name="T27" fmla="*/ 23 h 45"/>
                <a:gd name="T28" fmla="*/ 10 w 43"/>
                <a:gd name="T29" fmla="*/ 7 h 45"/>
                <a:gd name="T30" fmla="*/ 26 w 43"/>
                <a:gd name="T31" fmla="*/ 0 h 45"/>
                <a:gd name="T32" fmla="*/ 38 w 43"/>
                <a:gd name="T33" fmla="*/ 6 h 45"/>
                <a:gd name="T34" fmla="*/ 41 w 43"/>
                <a:gd name="T35" fmla="*/ 15 h 45"/>
                <a:gd name="T36" fmla="*/ 37 w 43"/>
                <a:gd name="T37" fmla="*/ 26 h 45"/>
                <a:gd name="T38" fmla="*/ 35 w 43"/>
                <a:gd name="T39" fmla="*/ 29 h 45"/>
                <a:gd name="T40" fmla="*/ 36 w 43"/>
                <a:gd name="T41" fmla="*/ 31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3" h="45">
                  <a:moveTo>
                    <a:pt x="36" y="31"/>
                  </a:moveTo>
                  <a:cubicBezTo>
                    <a:pt x="43" y="40"/>
                    <a:pt x="43" y="40"/>
                    <a:pt x="43" y="40"/>
                  </a:cubicBezTo>
                  <a:cubicBezTo>
                    <a:pt x="38" y="45"/>
                    <a:pt x="38" y="45"/>
                    <a:pt x="38" y="45"/>
                  </a:cubicBezTo>
                  <a:cubicBezTo>
                    <a:pt x="29" y="34"/>
                    <a:pt x="29" y="34"/>
                    <a:pt x="29" y="34"/>
                  </a:cubicBezTo>
                  <a:cubicBezTo>
                    <a:pt x="28" y="33"/>
                    <a:pt x="27" y="32"/>
                    <a:pt x="27" y="30"/>
                  </a:cubicBezTo>
                  <a:cubicBezTo>
                    <a:pt x="27" y="29"/>
                    <a:pt x="27" y="28"/>
                    <a:pt x="29" y="26"/>
                  </a:cubicBezTo>
                  <a:cubicBezTo>
                    <a:pt x="32" y="22"/>
                    <a:pt x="33" y="19"/>
                    <a:pt x="33" y="17"/>
                  </a:cubicBezTo>
                  <a:cubicBezTo>
                    <a:pt x="33" y="15"/>
                    <a:pt x="33" y="13"/>
                    <a:pt x="31" y="11"/>
                  </a:cubicBezTo>
                  <a:cubicBezTo>
                    <a:pt x="29" y="9"/>
                    <a:pt x="27" y="8"/>
                    <a:pt x="24" y="8"/>
                  </a:cubicBezTo>
                  <a:cubicBezTo>
                    <a:pt x="21" y="8"/>
                    <a:pt x="17" y="9"/>
                    <a:pt x="14" y="12"/>
                  </a:cubicBezTo>
                  <a:cubicBezTo>
                    <a:pt x="11" y="15"/>
                    <a:pt x="9" y="18"/>
                    <a:pt x="9" y="21"/>
                  </a:cubicBezTo>
                  <a:cubicBezTo>
                    <a:pt x="9" y="24"/>
                    <a:pt x="10" y="27"/>
                    <a:pt x="13" y="31"/>
                  </a:cubicBezTo>
                  <a:cubicBezTo>
                    <a:pt x="6" y="37"/>
                    <a:pt x="6" y="37"/>
                    <a:pt x="6" y="37"/>
                  </a:cubicBezTo>
                  <a:cubicBezTo>
                    <a:pt x="2" y="31"/>
                    <a:pt x="0" y="27"/>
                    <a:pt x="1" y="23"/>
                  </a:cubicBezTo>
                  <a:cubicBezTo>
                    <a:pt x="1" y="17"/>
                    <a:pt x="4" y="12"/>
                    <a:pt x="10" y="7"/>
                  </a:cubicBezTo>
                  <a:cubicBezTo>
                    <a:pt x="16" y="2"/>
                    <a:pt x="21" y="0"/>
                    <a:pt x="26" y="0"/>
                  </a:cubicBezTo>
                  <a:cubicBezTo>
                    <a:pt x="31" y="0"/>
                    <a:pt x="35" y="2"/>
                    <a:pt x="38" y="6"/>
                  </a:cubicBezTo>
                  <a:cubicBezTo>
                    <a:pt x="40" y="8"/>
                    <a:pt x="41" y="12"/>
                    <a:pt x="41" y="15"/>
                  </a:cubicBezTo>
                  <a:cubicBezTo>
                    <a:pt x="41" y="19"/>
                    <a:pt x="40" y="22"/>
                    <a:pt x="37" y="26"/>
                  </a:cubicBezTo>
                  <a:cubicBezTo>
                    <a:pt x="36" y="27"/>
                    <a:pt x="35" y="28"/>
                    <a:pt x="35" y="29"/>
                  </a:cubicBezTo>
                  <a:cubicBezTo>
                    <a:pt x="35" y="30"/>
                    <a:pt x="35" y="31"/>
                    <a:pt x="36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221933"/>
            <p:cNvSpPr/>
            <p:nvPr/>
          </p:nvSpPr>
          <p:spPr bwMode="auto">
            <a:xfrm>
              <a:off x="11198720" y="693737"/>
              <a:ext cx="295275" cy="788988"/>
            </a:xfrm>
            <a:custGeom>
              <a:avLst/>
              <a:gdLst>
                <a:gd name="T0" fmla="*/ 88 w 128"/>
                <a:gd name="T1" fmla="*/ 76 h 342"/>
                <a:gd name="T2" fmla="*/ 89 w 128"/>
                <a:gd name="T3" fmla="*/ 170 h 342"/>
                <a:gd name="T4" fmla="*/ 82 w 128"/>
                <a:gd name="T5" fmla="*/ 342 h 342"/>
                <a:gd name="T6" fmla="*/ 61 w 128"/>
                <a:gd name="T7" fmla="*/ 342 h 342"/>
                <a:gd name="T8" fmla="*/ 48 w 128"/>
                <a:gd name="T9" fmla="*/ 177 h 342"/>
                <a:gd name="T10" fmla="*/ 34 w 128"/>
                <a:gd name="T11" fmla="*/ 342 h 342"/>
                <a:gd name="T12" fmla="*/ 13 w 128"/>
                <a:gd name="T13" fmla="*/ 342 h 342"/>
                <a:gd name="T14" fmla="*/ 7 w 128"/>
                <a:gd name="T15" fmla="*/ 170 h 342"/>
                <a:gd name="T16" fmla="*/ 1 w 128"/>
                <a:gd name="T17" fmla="*/ 74 h 342"/>
                <a:gd name="T18" fmla="*/ 10 w 128"/>
                <a:gd name="T19" fmla="*/ 23 h 342"/>
                <a:gd name="T20" fmla="*/ 48 w 128"/>
                <a:gd name="T21" fmla="*/ 3 h 342"/>
                <a:gd name="T22" fmla="*/ 90 w 128"/>
                <a:gd name="T23" fmla="*/ 15 h 342"/>
                <a:gd name="T24" fmla="*/ 114 w 128"/>
                <a:gd name="T25" fmla="*/ 75 h 342"/>
                <a:gd name="T26" fmla="*/ 128 w 128"/>
                <a:gd name="T27" fmla="*/ 172 h 342"/>
                <a:gd name="T28" fmla="*/ 107 w 128"/>
                <a:gd name="T29" fmla="*/ 176 h 342"/>
                <a:gd name="T30" fmla="*/ 88 w 128"/>
                <a:gd name="T31" fmla="*/ 76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28" h="342">
                  <a:moveTo>
                    <a:pt x="88" y="76"/>
                  </a:moveTo>
                  <a:cubicBezTo>
                    <a:pt x="89" y="170"/>
                    <a:pt x="89" y="170"/>
                    <a:pt x="89" y="170"/>
                  </a:cubicBezTo>
                  <a:cubicBezTo>
                    <a:pt x="82" y="342"/>
                    <a:pt x="82" y="342"/>
                    <a:pt x="82" y="342"/>
                  </a:cubicBezTo>
                  <a:cubicBezTo>
                    <a:pt x="61" y="342"/>
                    <a:pt x="61" y="342"/>
                    <a:pt x="61" y="342"/>
                  </a:cubicBezTo>
                  <a:cubicBezTo>
                    <a:pt x="48" y="177"/>
                    <a:pt x="48" y="177"/>
                    <a:pt x="48" y="177"/>
                  </a:cubicBezTo>
                  <a:cubicBezTo>
                    <a:pt x="34" y="342"/>
                    <a:pt x="34" y="342"/>
                    <a:pt x="34" y="342"/>
                  </a:cubicBezTo>
                  <a:cubicBezTo>
                    <a:pt x="13" y="342"/>
                    <a:pt x="13" y="342"/>
                    <a:pt x="13" y="342"/>
                  </a:cubicBezTo>
                  <a:cubicBezTo>
                    <a:pt x="7" y="170"/>
                    <a:pt x="7" y="170"/>
                    <a:pt x="7" y="170"/>
                  </a:cubicBezTo>
                  <a:cubicBezTo>
                    <a:pt x="1" y="74"/>
                    <a:pt x="1" y="74"/>
                    <a:pt x="1" y="74"/>
                  </a:cubicBezTo>
                  <a:cubicBezTo>
                    <a:pt x="1" y="74"/>
                    <a:pt x="0" y="36"/>
                    <a:pt x="10" y="23"/>
                  </a:cubicBezTo>
                  <a:cubicBezTo>
                    <a:pt x="26" y="2"/>
                    <a:pt x="48" y="3"/>
                    <a:pt x="48" y="3"/>
                  </a:cubicBezTo>
                  <a:cubicBezTo>
                    <a:pt x="48" y="3"/>
                    <a:pt x="73" y="0"/>
                    <a:pt x="90" y="15"/>
                  </a:cubicBezTo>
                  <a:cubicBezTo>
                    <a:pt x="90" y="15"/>
                    <a:pt x="106" y="23"/>
                    <a:pt x="114" y="75"/>
                  </a:cubicBezTo>
                  <a:cubicBezTo>
                    <a:pt x="128" y="172"/>
                    <a:pt x="128" y="172"/>
                    <a:pt x="128" y="172"/>
                  </a:cubicBezTo>
                  <a:cubicBezTo>
                    <a:pt x="107" y="176"/>
                    <a:pt x="107" y="176"/>
                    <a:pt x="107" y="176"/>
                  </a:cubicBezTo>
                  <a:lnTo>
                    <a:pt x="88" y="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Freeform 221934"/>
            <p:cNvSpPr/>
            <p:nvPr/>
          </p:nvSpPr>
          <p:spPr bwMode="auto">
            <a:xfrm>
              <a:off x="11551145" y="696912"/>
              <a:ext cx="414338" cy="785813"/>
            </a:xfrm>
            <a:custGeom>
              <a:avLst/>
              <a:gdLst>
                <a:gd name="T0" fmla="*/ 94 w 180"/>
                <a:gd name="T1" fmla="*/ 16 h 341"/>
                <a:gd name="T2" fmla="*/ 133 w 180"/>
                <a:gd name="T3" fmla="*/ 3 h 341"/>
                <a:gd name="T4" fmla="*/ 171 w 180"/>
                <a:gd name="T5" fmla="*/ 22 h 341"/>
                <a:gd name="T6" fmla="*/ 180 w 180"/>
                <a:gd name="T7" fmla="*/ 73 h 341"/>
                <a:gd name="T8" fmla="*/ 174 w 180"/>
                <a:gd name="T9" fmla="*/ 169 h 341"/>
                <a:gd name="T10" fmla="*/ 167 w 180"/>
                <a:gd name="T11" fmla="*/ 341 h 341"/>
                <a:gd name="T12" fmla="*/ 147 w 180"/>
                <a:gd name="T13" fmla="*/ 341 h 341"/>
                <a:gd name="T14" fmla="*/ 133 w 180"/>
                <a:gd name="T15" fmla="*/ 176 h 341"/>
                <a:gd name="T16" fmla="*/ 119 w 180"/>
                <a:gd name="T17" fmla="*/ 341 h 341"/>
                <a:gd name="T18" fmla="*/ 99 w 180"/>
                <a:gd name="T19" fmla="*/ 341 h 341"/>
                <a:gd name="T20" fmla="*/ 92 w 180"/>
                <a:gd name="T21" fmla="*/ 169 h 341"/>
                <a:gd name="T22" fmla="*/ 92 w 180"/>
                <a:gd name="T23" fmla="*/ 75 h 341"/>
                <a:gd name="T24" fmla="*/ 56 w 180"/>
                <a:gd name="T25" fmla="*/ 129 h 341"/>
                <a:gd name="T26" fmla="*/ 0 w 180"/>
                <a:gd name="T27" fmla="*/ 83 h 341"/>
                <a:gd name="T28" fmla="*/ 9 w 180"/>
                <a:gd name="T29" fmla="*/ 68 h 341"/>
                <a:gd name="T30" fmla="*/ 49 w 180"/>
                <a:gd name="T31" fmla="*/ 92 h 341"/>
                <a:gd name="T32" fmla="*/ 94 w 180"/>
                <a:gd name="T33" fmla="*/ 16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0" h="341">
                  <a:moveTo>
                    <a:pt x="94" y="16"/>
                  </a:moveTo>
                  <a:cubicBezTo>
                    <a:pt x="114" y="1"/>
                    <a:pt x="133" y="3"/>
                    <a:pt x="133" y="3"/>
                  </a:cubicBezTo>
                  <a:cubicBezTo>
                    <a:pt x="133" y="3"/>
                    <a:pt x="155" y="0"/>
                    <a:pt x="171" y="22"/>
                  </a:cubicBezTo>
                  <a:cubicBezTo>
                    <a:pt x="180" y="35"/>
                    <a:pt x="180" y="73"/>
                    <a:pt x="180" y="73"/>
                  </a:cubicBezTo>
                  <a:cubicBezTo>
                    <a:pt x="174" y="169"/>
                    <a:pt x="174" y="169"/>
                    <a:pt x="174" y="169"/>
                  </a:cubicBezTo>
                  <a:cubicBezTo>
                    <a:pt x="167" y="341"/>
                    <a:pt x="167" y="341"/>
                    <a:pt x="167" y="341"/>
                  </a:cubicBezTo>
                  <a:cubicBezTo>
                    <a:pt x="147" y="341"/>
                    <a:pt x="147" y="341"/>
                    <a:pt x="147" y="341"/>
                  </a:cubicBezTo>
                  <a:cubicBezTo>
                    <a:pt x="133" y="176"/>
                    <a:pt x="133" y="176"/>
                    <a:pt x="133" y="176"/>
                  </a:cubicBezTo>
                  <a:cubicBezTo>
                    <a:pt x="119" y="341"/>
                    <a:pt x="119" y="341"/>
                    <a:pt x="119" y="341"/>
                  </a:cubicBezTo>
                  <a:cubicBezTo>
                    <a:pt x="99" y="341"/>
                    <a:pt x="99" y="341"/>
                    <a:pt x="99" y="341"/>
                  </a:cubicBezTo>
                  <a:cubicBezTo>
                    <a:pt x="92" y="169"/>
                    <a:pt x="92" y="169"/>
                    <a:pt x="92" y="169"/>
                  </a:cubicBezTo>
                  <a:cubicBezTo>
                    <a:pt x="92" y="75"/>
                    <a:pt x="92" y="75"/>
                    <a:pt x="92" y="75"/>
                  </a:cubicBezTo>
                  <a:cubicBezTo>
                    <a:pt x="56" y="129"/>
                    <a:pt x="56" y="129"/>
                    <a:pt x="56" y="129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9" y="68"/>
                    <a:pt x="9" y="68"/>
                    <a:pt x="9" y="68"/>
                  </a:cubicBezTo>
                  <a:cubicBezTo>
                    <a:pt x="49" y="92"/>
                    <a:pt x="49" y="92"/>
                    <a:pt x="49" y="92"/>
                  </a:cubicBezTo>
                  <a:cubicBezTo>
                    <a:pt x="49" y="92"/>
                    <a:pt x="79" y="28"/>
                    <a:pt x="94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Freeform 221935"/>
            <p:cNvSpPr/>
            <p:nvPr/>
          </p:nvSpPr>
          <p:spPr bwMode="auto">
            <a:xfrm>
              <a:off x="11530507" y="646112"/>
              <a:ext cx="207963" cy="128588"/>
            </a:xfrm>
            <a:custGeom>
              <a:avLst/>
              <a:gdLst>
                <a:gd name="T0" fmla="*/ 125 w 131"/>
                <a:gd name="T1" fmla="*/ 0 h 81"/>
                <a:gd name="T2" fmla="*/ 0 w 131"/>
                <a:gd name="T3" fmla="*/ 71 h 81"/>
                <a:gd name="T4" fmla="*/ 6 w 131"/>
                <a:gd name="T5" fmla="*/ 81 h 81"/>
                <a:gd name="T6" fmla="*/ 131 w 131"/>
                <a:gd name="T7" fmla="*/ 10 h 81"/>
                <a:gd name="T8" fmla="*/ 125 w 131"/>
                <a:gd name="T9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1" h="81">
                  <a:moveTo>
                    <a:pt x="125" y="0"/>
                  </a:moveTo>
                  <a:lnTo>
                    <a:pt x="0" y="71"/>
                  </a:lnTo>
                  <a:lnTo>
                    <a:pt x="6" y="81"/>
                  </a:lnTo>
                  <a:lnTo>
                    <a:pt x="131" y="10"/>
                  </a:lnTo>
                  <a:lnTo>
                    <a:pt x="1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Freeform 221936"/>
            <p:cNvSpPr/>
            <p:nvPr/>
          </p:nvSpPr>
          <p:spPr bwMode="auto">
            <a:xfrm>
              <a:off x="11530507" y="438150"/>
              <a:ext cx="207963" cy="128588"/>
            </a:xfrm>
            <a:custGeom>
              <a:avLst/>
              <a:gdLst>
                <a:gd name="T0" fmla="*/ 131 w 131"/>
                <a:gd name="T1" fmla="*/ 71 h 81"/>
                <a:gd name="T2" fmla="*/ 6 w 131"/>
                <a:gd name="T3" fmla="*/ 0 h 81"/>
                <a:gd name="T4" fmla="*/ 0 w 131"/>
                <a:gd name="T5" fmla="*/ 10 h 81"/>
                <a:gd name="T6" fmla="*/ 125 w 131"/>
                <a:gd name="T7" fmla="*/ 81 h 81"/>
                <a:gd name="T8" fmla="*/ 131 w 131"/>
                <a:gd name="T9" fmla="*/ 7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1" h="81">
                  <a:moveTo>
                    <a:pt x="131" y="71"/>
                  </a:moveTo>
                  <a:lnTo>
                    <a:pt x="6" y="0"/>
                  </a:lnTo>
                  <a:lnTo>
                    <a:pt x="0" y="10"/>
                  </a:lnTo>
                  <a:lnTo>
                    <a:pt x="125" y="81"/>
                  </a:lnTo>
                  <a:lnTo>
                    <a:pt x="131" y="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Freeform 221937"/>
            <p:cNvSpPr/>
            <p:nvPr/>
          </p:nvSpPr>
          <p:spPr bwMode="auto">
            <a:xfrm>
              <a:off x="11447957" y="554037"/>
              <a:ext cx="61913" cy="61913"/>
            </a:xfrm>
            <a:custGeom>
              <a:avLst/>
              <a:gdLst>
                <a:gd name="T0" fmla="*/ 27 w 27"/>
                <a:gd name="T1" fmla="*/ 10 h 27"/>
                <a:gd name="T2" fmla="*/ 23 w 27"/>
                <a:gd name="T3" fmla="*/ 4 h 27"/>
                <a:gd name="T4" fmla="*/ 23 w 27"/>
                <a:gd name="T5" fmla="*/ 4 h 27"/>
                <a:gd name="T6" fmla="*/ 23 w 27"/>
                <a:gd name="T7" fmla="*/ 4 h 27"/>
                <a:gd name="T8" fmla="*/ 17 w 27"/>
                <a:gd name="T9" fmla="*/ 0 h 27"/>
                <a:gd name="T10" fmla="*/ 10 w 27"/>
                <a:gd name="T11" fmla="*/ 1 h 27"/>
                <a:gd name="T12" fmla="*/ 4 w 27"/>
                <a:gd name="T13" fmla="*/ 4 h 27"/>
                <a:gd name="T14" fmla="*/ 0 w 27"/>
                <a:gd name="T15" fmla="*/ 10 h 27"/>
                <a:gd name="T16" fmla="*/ 0 w 27"/>
                <a:gd name="T17" fmla="*/ 14 h 27"/>
                <a:gd name="T18" fmla="*/ 1 w 27"/>
                <a:gd name="T19" fmla="*/ 18 h 27"/>
                <a:gd name="T20" fmla="*/ 4 w 27"/>
                <a:gd name="T21" fmla="*/ 24 h 27"/>
                <a:gd name="T22" fmla="*/ 10 w 27"/>
                <a:gd name="T23" fmla="*/ 27 h 27"/>
                <a:gd name="T24" fmla="*/ 17 w 27"/>
                <a:gd name="T25" fmla="*/ 27 h 27"/>
                <a:gd name="T26" fmla="*/ 23 w 27"/>
                <a:gd name="T27" fmla="*/ 23 h 27"/>
                <a:gd name="T28" fmla="*/ 27 w 27"/>
                <a:gd name="T29" fmla="*/ 17 h 27"/>
                <a:gd name="T30" fmla="*/ 27 w 27"/>
                <a:gd name="T31" fmla="*/ 1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7" h="27">
                  <a:moveTo>
                    <a:pt x="27" y="10"/>
                  </a:moveTo>
                  <a:cubicBezTo>
                    <a:pt x="26" y="8"/>
                    <a:pt x="25" y="6"/>
                    <a:pt x="23" y="4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1" y="2"/>
                    <a:pt x="19" y="1"/>
                    <a:pt x="17" y="0"/>
                  </a:cubicBezTo>
                  <a:cubicBezTo>
                    <a:pt x="14" y="0"/>
                    <a:pt x="12" y="0"/>
                    <a:pt x="10" y="1"/>
                  </a:cubicBezTo>
                  <a:cubicBezTo>
                    <a:pt x="7" y="1"/>
                    <a:pt x="5" y="3"/>
                    <a:pt x="4" y="4"/>
                  </a:cubicBezTo>
                  <a:cubicBezTo>
                    <a:pt x="2" y="6"/>
                    <a:pt x="1" y="8"/>
                    <a:pt x="0" y="10"/>
                  </a:cubicBezTo>
                  <a:cubicBezTo>
                    <a:pt x="0" y="12"/>
                    <a:pt x="0" y="13"/>
                    <a:pt x="0" y="14"/>
                  </a:cubicBezTo>
                  <a:cubicBezTo>
                    <a:pt x="0" y="15"/>
                    <a:pt x="0" y="16"/>
                    <a:pt x="1" y="18"/>
                  </a:cubicBezTo>
                  <a:cubicBezTo>
                    <a:pt x="1" y="20"/>
                    <a:pt x="3" y="22"/>
                    <a:pt x="4" y="24"/>
                  </a:cubicBezTo>
                  <a:cubicBezTo>
                    <a:pt x="6" y="25"/>
                    <a:pt x="8" y="26"/>
                    <a:pt x="10" y="27"/>
                  </a:cubicBezTo>
                  <a:cubicBezTo>
                    <a:pt x="13" y="27"/>
                    <a:pt x="15" y="27"/>
                    <a:pt x="17" y="27"/>
                  </a:cubicBezTo>
                  <a:cubicBezTo>
                    <a:pt x="20" y="26"/>
                    <a:pt x="22" y="25"/>
                    <a:pt x="23" y="23"/>
                  </a:cubicBezTo>
                  <a:cubicBezTo>
                    <a:pt x="25" y="21"/>
                    <a:pt x="26" y="19"/>
                    <a:pt x="27" y="17"/>
                  </a:cubicBezTo>
                  <a:cubicBezTo>
                    <a:pt x="27" y="15"/>
                    <a:pt x="27" y="12"/>
                    <a:pt x="27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Freeform 221938"/>
            <p:cNvSpPr/>
            <p:nvPr/>
          </p:nvSpPr>
          <p:spPr bwMode="auto">
            <a:xfrm>
              <a:off x="11449545" y="592137"/>
              <a:ext cx="0" cy="3175"/>
            </a:xfrm>
            <a:custGeom>
              <a:avLst/>
              <a:gdLst>
                <a:gd name="T0" fmla="*/ 1 h 1"/>
                <a:gd name="T1" fmla="*/ 1 h 1"/>
                <a:gd name="T2" fmla="*/ 0 h 1"/>
                <a:gd name="T3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Freeform 221939"/>
            <p:cNvSpPr/>
            <p:nvPr/>
          </p:nvSpPr>
          <p:spPr bwMode="auto">
            <a:xfrm>
              <a:off x="11508282" y="631825"/>
              <a:ext cx="76200" cy="76200"/>
            </a:xfrm>
            <a:custGeom>
              <a:avLst/>
              <a:gdLst>
                <a:gd name="T0" fmla="*/ 21 w 48"/>
                <a:gd name="T1" fmla="*/ 3 h 48"/>
                <a:gd name="T2" fmla="*/ 0 w 48"/>
                <a:gd name="T3" fmla="*/ 22 h 48"/>
                <a:gd name="T4" fmla="*/ 21 w 48"/>
                <a:gd name="T5" fmla="*/ 48 h 48"/>
                <a:gd name="T6" fmla="*/ 48 w 48"/>
                <a:gd name="T7" fmla="*/ 26 h 48"/>
                <a:gd name="T8" fmla="*/ 26 w 48"/>
                <a:gd name="T9" fmla="*/ 0 h 48"/>
                <a:gd name="T10" fmla="*/ 21 w 48"/>
                <a:gd name="T11" fmla="*/ 3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8" h="48">
                  <a:moveTo>
                    <a:pt x="21" y="3"/>
                  </a:moveTo>
                  <a:lnTo>
                    <a:pt x="0" y="22"/>
                  </a:lnTo>
                  <a:lnTo>
                    <a:pt x="21" y="48"/>
                  </a:lnTo>
                  <a:lnTo>
                    <a:pt x="48" y="26"/>
                  </a:lnTo>
                  <a:lnTo>
                    <a:pt x="26" y="0"/>
                  </a:lnTo>
                  <a:lnTo>
                    <a:pt x="21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Freeform 221940"/>
            <p:cNvSpPr/>
            <p:nvPr/>
          </p:nvSpPr>
          <p:spPr bwMode="auto">
            <a:xfrm>
              <a:off x="11541620" y="514350"/>
              <a:ext cx="63500" cy="65088"/>
            </a:xfrm>
            <a:custGeom>
              <a:avLst/>
              <a:gdLst>
                <a:gd name="T0" fmla="*/ 22 w 27"/>
                <a:gd name="T1" fmla="*/ 3 h 28"/>
                <a:gd name="T2" fmla="*/ 15 w 27"/>
                <a:gd name="T3" fmla="*/ 7 h 28"/>
                <a:gd name="T4" fmla="*/ 11 w 27"/>
                <a:gd name="T5" fmla="*/ 0 h 28"/>
                <a:gd name="T6" fmla="*/ 7 w 27"/>
                <a:gd name="T7" fmla="*/ 3 h 28"/>
                <a:gd name="T8" fmla="*/ 3 w 27"/>
                <a:gd name="T9" fmla="*/ 6 h 28"/>
                <a:gd name="T10" fmla="*/ 7 w 27"/>
                <a:gd name="T11" fmla="*/ 12 h 28"/>
                <a:gd name="T12" fmla="*/ 0 w 27"/>
                <a:gd name="T13" fmla="*/ 17 h 28"/>
                <a:gd name="T14" fmla="*/ 5 w 27"/>
                <a:gd name="T15" fmla="*/ 25 h 28"/>
                <a:gd name="T16" fmla="*/ 12 w 27"/>
                <a:gd name="T17" fmla="*/ 21 h 28"/>
                <a:gd name="T18" fmla="*/ 16 w 27"/>
                <a:gd name="T19" fmla="*/ 28 h 28"/>
                <a:gd name="T20" fmla="*/ 24 w 27"/>
                <a:gd name="T21" fmla="*/ 23 h 28"/>
                <a:gd name="T22" fmla="*/ 20 w 27"/>
                <a:gd name="T23" fmla="*/ 16 h 28"/>
                <a:gd name="T24" fmla="*/ 27 w 27"/>
                <a:gd name="T25" fmla="*/ 11 h 28"/>
                <a:gd name="T26" fmla="*/ 22 w 27"/>
                <a:gd name="T27" fmla="*/ 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7" h="28">
                  <a:moveTo>
                    <a:pt x="22" y="3"/>
                  </a:moveTo>
                  <a:cubicBezTo>
                    <a:pt x="22" y="3"/>
                    <a:pt x="17" y="6"/>
                    <a:pt x="15" y="7"/>
                  </a:cubicBezTo>
                  <a:cubicBezTo>
                    <a:pt x="14" y="6"/>
                    <a:pt x="11" y="0"/>
                    <a:pt x="11" y="0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6" y="11"/>
                    <a:pt x="7" y="12"/>
                  </a:cubicBezTo>
                  <a:cubicBezTo>
                    <a:pt x="5" y="14"/>
                    <a:pt x="0" y="17"/>
                    <a:pt x="0" y="17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5" y="25"/>
                    <a:pt x="10" y="22"/>
                    <a:pt x="12" y="21"/>
                  </a:cubicBezTo>
                  <a:cubicBezTo>
                    <a:pt x="13" y="22"/>
                    <a:pt x="16" y="28"/>
                    <a:pt x="16" y="28"/>
                  </a:cubicBezTo>
                  <a:cubicBezTo>
                    <a:pt x="24" y="23"/>
                    <a:pt x="24" y="23"/>
                    <a:pt x="24" y="23"/>
                  </a:cubicBezTo>
                  <a:cubicBezTo>
                    <a:pt x="24" y="23"/>
                    <a:pt x="21" y="17"/>
                    <a:pt x="20" y="16"/>
                  </a:cubicBezTo>
                  <a:cubicBezTo>
                    <a:pt x="22" y="15"/>
                    <a:pt x="27" y="11"/>
                    <a:pt x="27" y="11"/>
                  </a:cubicBezTo>
                  <a:lnTo>
                    <a:pt x="22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" name="Freeform 221941"/>
            <p:cNvSpPr/>
            <p:nvPr/>
          </p:nvSpPr>
          <p:spPr bwMode="auto">
            <a:xfrm>
              <a:off x="11605120" y="574675"/>
              <a:ext cx="73025" cy="71438"/>
            </a:xfrm>
            <a:custGeom>
              <a:avLst/>
              <a:gdLst>
                <a:gd name="T0" fmla="*/ 33 w 46"/>
                <a:gd name="T1" fmla="*/ 0 h 45"/>
                <a:gd name="T2" fmla="*/ 26 w 46"/>
                <a:gd name="T3" fmla="*/ 7 h 45"/>
                <a:gd name="T4" fmla="*/ 0 w 46"/>
                <a:gd name="T5" fmla="*/ 33 h 45"/>
                <a:gd name="T6" fmla="*/ 46 w 46"/>
                <a:gd name="T7" fmla="*/ 45 h 45"/>
                <a:gd name="T8" fmla="*/ 33 w 46"/>
                <a:gd name="T9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45">
                  <a:moveTo>
                    <a:pt x="33" y="0"/>
                  </a:moveTo>
                  <a:lnTo>
                    <a:pt x="26" y="7"/>
                  </a:lnTo>
                  <a:lnTo>
                    <a:pt x="0" y="33"/>
                  </a:lnTo>
                  <a:lnTo>
                    <a:pt x="46" y="45"/>
                  </a:lnTo>
                  <a:lnTo>
                    <a:pt x="3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" name="Oval 221942"/>
            <p:cNvSpPr>
              <a:spLocks noChangeArrowheads="1"/>
            </p:cNvSpPr>
            <p:nvPr/>
          </p:nvSpPr>
          <p:spPr bwMode="auto">
            <a:xfrm>
              <a:off x="11166970" y="596900"/>
              <a:ext cx="26988" cy="28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pic>
        <p:nvPicPr>
          <p:cNvPr id="-2147482500" name="图片 -214748250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9545" y="1248093"/>
            <a:ext cx="5270500" cy="290004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0" y="495300"/>
            <a:ext cx="1270000" cy="1181100"/>
          </a:xfrm>
          <a:prstGeom prst="rect">
            <a:avLst/>
          </a:prstGeom>
          <a:solidFill>
            <a:srgbClr val="E539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1270000" y="578018"/>
            <a:ext cx="1854200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6000" dirty="0" smtClean="0">
                <a:ln>
                  <a:solidFill>
                    <a:srgbClr val="F2F2F2"/>
                  </a:solidFill>
                </a:ln>
                <a:solidFill>
                  <a:srgbClr val="228FD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谢谢</a:t>
            </a:r>
            <a:endParaRPr lang="zh-CN" altLang="en-US" sz="6000" dirty="0">
              <a:ln>
                <a:solidFill>
                  <a:srgbClr val="F2F2F2"/>
                </a:solidFill>
              </a:ln>
              <a:solidFill>
                <a:srgbClr val="228FD6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8" name="组合 67"/>
          <p:cNvGrpSpPr/>
          <p:nvPr/>
        </p:nvGrpSpPr>
        <p:grpSpPr>
          <a:xfrm>
            <a:off x="4087365" y="3005378"/>
            <a:ext cx="697406" cy="687515"/>
            <a:chOff x="4012007" y="3369747"/>
            <a:chExt cx="884679" cy="891201"/>
          </a:xfrm>
        </p:grpSpPr>
        <p:grpSp>
          <p:nvGrpSpPr>
            <p:cNvPr id="67" name="组合 66"/>
            <p:cNvGrpSpPr/>
            <p:nvPr/>
          </p:nvGrpSpPr>
          <p:grpSpPr>
            <a:xfrm>
              <a:off x="4012007" y="3369747"/>
              <a:ext cx="884679" cy="891201"/>
              <a:chOff x="7072717" y="1672961"/>
              <a:chExt cx="1292225" cy="1301750"/>
            </a:xfrm>
          </p:grpSpPr>
          <p:sp>
            <p:nvSpPr>
              <p:cNvPr id="62" name="Oval 12"/>
              <p:cNvSpPr>
                <a:spLocks noChangeArrowheads="1"/>
              </p:cNvSpPr>
              <p:nvPr/>
            </p:nvSpPr>
            <p:spPr bwMode="auto">
              <a:xfrm>
                <a:off x="7072717" y="1672961"/>
                <a:ext cx="1292225" cy="130175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3" name="Oval 17"/>
              <p:cNvSpPr>
                <a:spLocks noChangeArrowheads="1"/>
              </p:cNvSpPr>
              <p:nvPr/>
            </p:nvSpPr>
            <p:spPr bwMode="auto">
              <a:xfrm>
                <a:off x="7171142" y="1769798"/>
                <a:ext cx="1096963" cy="1098550"/>
              </a:xfrm>
              <a:prstGeom prst="ellipse">
                <a:avLst/>
              </a:prstGeom>
              <a:solidFill>
                <a:srgbClr val="4B575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4" name="Oval 19"/>
              <p:cNvSpPr>
                <a:spLocks noChangeArrowheads="1"/>
              </p:cNvSpPr>
              <p:nvPr/>
            </p:nvSpPr>
            <p:spPr bwMode="auto">
              <a:xfrm>
                <a:off x="7253692" y="1852348"/>
                <a:ext cx="931863" cy="941388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16" name="Freeform 16"/>
            <p:cNvSpPr/>
            <p:nvPr/>
          </p:nvSpPr>
          <p:spPr bwMode="auto">
            <a:xfrm>
              <a:off x="4234313" y="3590541"/>
              <a:ext cx="440066" cy="449612"/>
            </a:xfrm>
            <a:custGeom>
              <a:avLst/>
              <a:gdLst>
                <a:gd name="T0" fmla="*/ 63 w 461"/>
                <a:gd name="T1" fmla="*/ 199 h 471"/>
                <a:gd name="T2" fmla="*/ 73 w 461"/>
                <a:gd name="T3" fmla="*/ 172 h 471"/>
                <a:gd name="T4" fmla="*/ 82 w 461"/>
                <a:gd name="T5" fmla="*/ 150 h 471"/>
                <a:gd name="T6" fmla="*/ 86 w 461"/>
                <a:gd name="T7" fmla="*/ 122 h 471"/>
                <a:gd name="T8" fmla="*/ 100 w 461"/>
                <a:gd name="T9" fmla="*/ 86 h 471"/>
                <a:gd name="T10" fmla="*/ 118 w 461"/>
                <a:gd name="T11" fmla="*/ 55 h 471"/>
                <a:gd name="T12" fmla="*/ 154 w 461"/>
                <a:gd name="T13" fmla="*/ 27 h 471"/>
                <a:gd name="T14" fmla="*/ 194 w 461"/>
                <a:gd name="T15" fmla="*/ 9 h 471"/>
                <a:gd name="T16" fmla="*/ 240 w 461"/>
                <a:gd name="T17" fmla="*/ 0 h 471"/>
                <a:gd name="T18" fmla="*/ 289 w 461"/>
                <a:gd name="T19" fmla="*/ 9 h 471"/>
                <a:gd name="T20" fmla="*/ 339 w 461"/>
                <a:gd name="T21" fmla="*/ 27 h 471"/>
                <a:gd name="T22" fmla="*/ 366 w 461"/>
                <a:gd name="T23" fmla="*/ 50 h 471"/>
                <a:gd name="T24" fmla="*/ 388 w 461"/>
                <a:gd name="T25" fmla="*/ 82 h 471"/>
                <a:gd name="T26" fmla="*/ 402 w 461"/>
                <a:gd name="T27" fmla="*/ 118 h 471"/>
                <a:gd name="T28" fmla="*/ 407 w 461"/>
                <a:gd name="T29" fmla="*/ 154 h 471"/>
                <a:gd name="T30" fmla="*/ 420 w 461"/>
                <a:gd name="T31" fmla="*/ 181 h 471"/>
                <a:gd name="T32" fmla="*/ 420 w 461"/>
                <a:gd name="T33" fmla="*/ 199 h 471"/>
                <a:gd name="T34" fmla="*/ 425 w 461"/>
                <a:gd name="T35" fmla="*/ 227 h 471"/>
                <a:gd name="T36" fmla="*/ 447 w 461"/>
                <a:gd name="T37" fmla="*/ 267 h 471"/>
                <a:gd name="T38" fmla="*/ 461 w 461"/>
                <a:gd name="T39" fmla="*/ 303 h 471"/>
                <a:gd name="T40" fmla="*/ 461 w 461"/>
                <a:gd name="T41" fmla="*/ 340 h 471"/>
                <a:gd name="T42" fmla="*/ 452 w 461"/>
                <a:gd name="T43" fmla="*/ 362 h 471"/>
                <a:gd name="T44" fmla="*/ 443 w 461"/>
                <a:gd name="T45" fmla="*/ 371 h 471"/>
                <a:gd name="T46" fmla="*/ 434 w 461"/>
                <a:gd name="T47" fmla="*/ 362 h 471"/>
                <a:gd name="T48" fmla="*/ 416 w 461"/>
                <a:gd name="T49" fmla="*/ 335 h 471"/>
                <a:gd name="T50" fmla="*/ 407 w 461"/>
                <a:gd name="T51" fmla="*/ 353 h 471"/>
                <a:gd name="T52" fmla="*/ 384 w 461"/>
                <a:gd name="T53" fmla="*/ 389 h 471"/>
                <a:gd name="T54" fmla="*/ 407 w 461"/>
                <a:gd name="T55" fmla="*/ 412 h 471"/>
                <a:gd name="T56" fmla="*/ 420 w 461"/>
                <a:gd name="T57" fmla="*/ 426 h 471"/>
                <a:gd name="T58" fmla="*/ 420 w 461"/>
                <a:gd name="T59" fmla="*/ 439 h 471"/>
                <a:gd name="T60" fmla="*/ 411 w 461"/>
                <a:gd name="T61" fmla="*/ 453 h 471"/>
                <a:gd name="T62" fmla="*/ 384 w 461"/>
                <a:gd name="T63" fmla="*/ 466 h 471"/>
                <a:gd name="T64" fmla="*/ 339 w 461"/>
                <a:gd name="T65" fmla="*/ 471 h 471"/>
                <a:gd name="T66" fmla="*/ 289 w 461"/>
                <a:gd name="T67" fmla="*/ 462 h 471"/>
                <a:gd name="T68" fmla="*/ 253 w 461"/>
                <a:gd name="T69" fmla="*/ 453 h 471"/>
                <a:gd name="T70" fmla="*/ 226 w 461"/>
                <a:gd name="T71" fmla="*/ 453 h 471"/>
                <a:gd name="T72" fmla="*/ 194 w 461"/>
                <a:gd name="T73" fmla="*/ 471 h 471"/>
                <a:gd name="T74" fmla="*/ 158 w 461"/>
                <a:gd name="T75" fmla="*/ 471 h 471"/>
                <a:gd name="T76" fmla="*/ 100 w 461"/>
                <a:gd name="T77" fmla="*/ 471 h 471"/>
                <a:gd name="T78" fmla="*/ 68 w 461"/>
                <a:gd name="T79" fmla="*/ 457 h 471"/>
                <a:gd name="T80" fmla="*/ 59 w 461"/>
                <a:gd name="T81" fmla="*/ 444 h 471"/>
                <a:gd name="T82" fmla="*/ 59 w 461"/>
                <a:gd name="T83" fmla="*/ 430 h 471"/>
                <a:gd name="T84" fmla="*/ 59 w 461"/>
                <a:gd name="T85" fmla="*/ 417 h 471"/>
                <a:gd name="T86" fmla="*/ 73 w 461"/>
                <a:gd name="T87" fmla="*/ 407 h 471"/>
                <a:gd name="T88" fmla="*/ 95 w 461"/>
                <a:gd name="T89" fmla="*/ 403 h 471"/>
                <a:gd name="T90" fmla="*/ 91 w 461"/>
                <a:gd name="T91" fmla="*/ 394 h 471"/>
                <a:gd name="T92" fmla="*/ 63 w 461"/>
                <a:gd name="T93" fmla="*/ 367 h 471"/>
                <a:gd name="T94" fmla="*/ 50 w 461"/>
                <a:gd name="T95" fmla="*/ 335 h 471"/>
                <a:gd name="T96" fmla="*/ 45 w 461"/>
                <a:gd name="T97" fmla="*/ 331 h 471"/>
                <a:gd name="T98" fmla="*/ 41 w 461"/>
                <a:gd name="T99" fmla="*/ 344 h 471"/>
                <a:gd name="T100" fmla="*/ 18 w 461"/>
                <a:gd name="T101" fmla="*/ 362 h 471"/>
                <a:gd name="T102" fmla="*/ 9 w 461"/>
                <a:gd name="T103" fmla="*/ 362 h 471"/>
                <a:gd name="T104" fmla="*/ 0 w 461"/>
                <a:gd name="T105" fmla="*/ 344 h 471"/>
                <a:gd name="T106" fmla="*/ 5 w 461"/>
                <a:gd name="T107" fmla="*/ 303 h 471"/>
                <a:gd name="T108" fmla="*/ 18 w 461"/>
                <a:gd name="T109" fmla="*/ 267 h 471"/>
                <a:gd name="T110" fmla="*/ 45 w 461"/>
                <a:gd name="T111" fmla="*/ 236 h 471"/>
                <a:gd name="T112" fmla="*/ 68 w 461"/>
                <a:gd name="T113" fmla="*/ 213 h 4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61" h="471">
                  <a:moveTo>
                    <a:pt x="68" y="213"/>
                  </a:moveTo>
                  <a:lnTo>
                    <a:pt x="68" y="213"/>
                  </a:lnTo>
                  <a:lnTo>
                    <a:pt x="63" y="208"/>
                  </a:lnTo>
                  <a:lnTo>
                    <a:pt x="63" y="204"/>
                  </a:lnTo>
                  <a:lnTo>
                    <a:pt x="63" y="204"/>
                  </a:lnTo>
                  <a:lnTo>
                    <a:pt x="63" y="199"/>
                  </a:lnTo>
                  <a:lnTo>
                    <a:pt x="63" y="199"/>
                  </a:lnTo>
                  <a:lnTo>
                    <a:pt x="63" y="195"/>
                  </a:lnTo>
                  <a:lnTo>
                    <a:pt x="68" y="190"/>
                  </a:lnTo>
                  <a:lnTo>
                    <a:pt x="68" y="186"/>
                  </a:lnTo>
                  <a:lnTo>
                    <a:pt x="68" y="181"/>
                  </a:lnTo>
                  <a:lnTo>
                    <a:pt x="73" y="181"/>
                  </a:lnTo>
                  <a:lnTo>
                    <a:pt x="73" y="177"/>
                  </a:lnTo>
                  <a:lnTo>
                    <a:pt x="73" y="172"/>
                  </a:lnTo>
                  <a:lnTo>
                    <a:pt x="73" y="168"/>
                  </a:lnTo>
                  <a:lnTo>
                    <a:pt x="77" y="168"/>
                  </a:lnTo>
                  <a:lnTo>
                    <a:pt x="77" y="163"/>
                  </a:lnTo>
                  <a:lnTo>
                    <a:pt x="77" y="159"/>
                  </a:lnTo>
                  <a:lnTo>
                    <a:pt x="77" y="154"/>
                  </a:lnTo>
                  <a:lnTo>
                    <a:pt x="77" y="154"/>
                  </a:lnTo>
                  <a:lnTo>
                    <a:pt x="82" y="150"/>
                  </a:lnTo>
                  <a:lnTo>
                    <a:pt x="82" y="150"/>
                  </a:lnTo>
                  <a:lnTo>
                    <a:pt x="82" y="145"/>
                  </a:lnTo>
                  <a:lnTo>
                    <a:pt x="82" y="145"/>
                  </a:lnTo>
                  <a:lnTo>
                    <a:pt x="82" y="141"/>
                  </a:lnTo>
                  <a:lnTo>
                    <a:pt x="82" y="136"/>
                  </a:lnTo>
                  <a:lnTo>
                    <a:pt x="82" y="127"/>
                  </a:lnTo>
                  <a:lnTo>
                    <a:pt x="86" y="122"/>
                  </a:lnTo>
                  <a:lnTo>
                    <a:pt x="86" y="113"/>
                  </a:lnTo>
                  <a:lnTo>
                    <a:pt x="91" y="109"/>
                  </a:lnTo>
                  <a:lnTo>
                    <a:pt x="91" y="104"/>
                  </a:lnTo>
                  <a:lnTo>
                    <a:pt x="91" y="100"/>
                  </a:lnTo>
                  <a:lnTo>
                    <a:pt x="95" y="95"/>
                  </a:lnTo>
                  <a:lnTo>
                    <a:pt x="95" y="91"/>
                  </a:lnTo>
                  <a:lnTo>
                    <a:pt x="100" y="86"/>
                  </a:lnTo>
                  <a:lnTo>
                    <a:pt x="100" y="82"/>
                  </a:lnTo>
                  <a:lnTo>
                    <a:pt x="104" y="77"/>
                  </a:lnTo>
                  <a:lnTo>
                    <a:pt x="104" y="73"/>
                  </a:lnTo>
                  <a:lnTo>
                    <a:pt x="109" y="73"/>
                  </a:lnTo>
                  <a:lnTo>
                    <a:pt x="113" y="68"/>
                  </a:lnTo>
                  <a:lnTo>
                    <a:pt x="113" y="64"/>
                  </a:lnTo>
                  <a:lnTo>
                    <a:pt x="118" y="55"/>
                  </a:lnTo>
                  <a:lnTo>
                    <a:pt x="122" y="50"/>
                  </a:lnTo>
                  <a:lnTo>
                    <a:pt x="127" y="46"/>
                  </a:lnTo>
                  <a:lnTo>
                    <a:pt x="131" y="41"/>
                  </a:lnTo>
                  <a:lnTo>
                    <a:pt x="140" y="37"/>
                  </a:lnTo>
                  <a:lnTo>
                    <a:pt x="145" y="32"/>
                  </a:lnTo>
                  <a:lnTo>
                    <a:pt x="149" y="27"/>
                  </a:lnTo>
                  <a:lnTo>
                    <a:pt x="154" y="27"/>
                  </a:lnTo>
                  <a:lnTo>
                    <a:pt x="158" y="23"/>
                  </a:lnTo>
                  <a:lnTo>
                    <a:pt x="163" y="18"/>
                  </a:lnTo>
                  <a:lnTo>
                    <a:pt x="167" y="18"/>
                  </a:lnTo>
                  <a:lnTo>
                    <a:pt x="176" y="14"/>
                  </a:lnTo>
                  <a:lnTo>
                    <a:pt x="181" y="14"/>
                  </a:lnTo>
                  <a:lnTo>
                    <a:pt x="185" y="9"/>
                  </a:lnTo>
                  <a:lnTo>
                    <a:pt x="194" y="9"/>
                  </a:lnTo>
                  <a:lnTo>
                    <a:pt x="199" y="5"/>
                  </a:lnTo>
                  <a:lnTo>
                    <a:pt x="208" y="5"/>
                  </a:lnTo>
                  <a:lnTo>
                    <a:pt x="212" y="5"/>
                  </a:lnTo>
                  <a:lnTo>
                    <a:pt x="221" y="5"/>
                  </a:lnTo>
                  <a:lnTo>
                    <a:pt x="226" y="0"/>
                  </a:lnTo>
                  <a:lnTo>
                    <a:pt x="235" y="0"/>
                  </a:lnTo>
                  <a:lnTo>
                    <a:pt x="240" y="0"/>
                  </a:lnTo>
                  <a:lnTo>
                    <a:pt x="249" y="0"/>
                  </a:lnTo>
                  <a:lnTo>
                    <a:pt x="253" y="0"/>
                  </a:lnTo>
                  <a:lnTo>
                    <a:pt x="262" y="5"/>
                  </a:lnTo>
                  <a:lnTo>
                    <a:pt x="271" y="5"/>
                  </a:lnTo>
                  <a:lnTo>
                    <a:pt x="276" y="5"/>
                  </a:lnTo>
                  <a:lnTo>
                    <a:pt x="285" y="5"/>
                  </a:lnTo>
                  <a:lnTo>
                    <a:pt x="289" y="9"/>
                  </a:lnTo>
                  <a:lnTo>
                    <a:pt x="298" y="9"/>
                  </a:lnTo>
                  <a:lnTo>
                    <a:pt x="303" y="9"/>
                  </a:lnTo>
                  <a:lnTo>
                    <a:pt x="312" y="14"/>
                  </a:lnTo>
                  <a:lnTo>
                    <a:pt x="316" y="18"/>
                  </a:lnTo>
                  <a:lnTo>
                    <a:pt x="325" y="18"/>
                  </a:lnTo>
                  <a:lnTo>
                    <a:pt x="330" y="23"/>
                  </a:lnTo>
                  <a:lnTo>
                    <a:pt x="339" y="27"/>
                  </a:lnTo>
                  <a:lnTo>
                    <a:pt x="343" y="32"/>
                  </a:lnTo>
                  <a:lnTo>
                    <a:pt x="348" y="32"/>
                  </a:lnTo>
                  <a:lnTo>
                    <a:pt x="352" y="37"/>
                  </a:lnTo>
                  <a:lnTo>
                    <a:pt x="352" y="37"/>
                  </a:lnTo>
                  <a:lnTo>
                    <a:pt x="357" y="41"/>
                  </a:lnTo>
                  <a:lnTo>
                    <a:pt x="361" y="46"/>
                  </a:lnTo>
                  <a:lnTo>
                    <a:pt x="366" y="50"/>
                  </a:lnTo>
                  <a:lnTo>
                    <a:pt x="370" y="55"/>
                  </a:lnTo>
                  <a:lnTo>
                    <a:pt x="375" y="59"/>
                  </a:lnTo>
                  <a:lnTo>
                    <a:pt x="375" y="64"/>
                  </a:lnTo>
                  <a:lnTo>
                    <a:pt x="379" y="68"/>
                  </a:lnTo>
                  <a:lnTo>
                    <a:pt x="384" y="73"/>
                  </a:lnTo>
                  <a:lnTo>
                    <a:pt x="384" y="77"/>
                  </a:lnTo>
                  <a:lnTo>
                    <a:pt x="388" y="82"/>
                  </a:lnTo>
                  <a:lnTo>
                    <a:pt x="393" y="91"/>
                  </a:lnTo>
                  <a:lnTo>
                    <a:pt x="393" y="95"/>
                  </a:lnTo>
                  <a:lnTo>
                    <a:pt x="393" y="100"/>
                  </a:lnTo>
                  <a:lnTo>
                    <a:pt x="398" y="104"/>
                  </a:lnTo>
                  <a:lnTo>
                    <a:pt x="398" y="109"/>
                  </a:lnTo>
                  <a:lnTo>
                    <a:pt x="398" y="113"/>
                  </a:lnTo>
                  <a:lnTo>
                    <a:pt x="402" y="118"/>
                  </a:lnTo>
                  <a:lnTo>
                    <a:pt x="402" y="122"/>
                  </a:lnTo>
                  <a:lnTo>
                    <a:pt x="402" y="132"/>
                  </a:lnTo>
                  <a:lnTo>
                    <a:pt x="402" y="141"/>
                  </a:lnTo>
                  <a:lnTo>
                    <a:pt x="407" y="145"/>
                  </a:lnTo>
                  <a:lnTo>
                    <a:pt x="407" y="154"/>
                  </a:lnTo>
                  <a:lnTo>
                    <a:pt x="407" y="154"/>
                  </a:lnTo>
                  <a:lnTo>
                    <a:pt x="407" y="154"/>
                  </a:lnTo>
                  <a:lnTo>
                    <a:pt x="411" y="159"/>
                  </a:lnTo>
                  <a:lnTo>
                    <a:pt x="411" y="163"/>
                  </a:lnTo>
                  <a:lnTo>
                    <a:pt x="416" y="168"/>
                  </a:lnTo>
                  <a:lnTo>
                    <a:pt x="416" y="168"/>
                  </a:lnTo>
                  <a:lnTo>
                    <a:pt x="416" y="172"/>
                  </a:lnTo>
                  <a:lnTo>
                    <a:pt x="420" y="177"/>
                  </a:lnTo>
                  <a:lnTo>
                    <a:pt x="420" y="181"/>
                  </a:lnTo>
                  <a:lnTo>
                    <a:pt x="420" y="186"/>
                  </a:lnTo>
                  <a:lnTo>
                    <a:pt x="420" y="186"/>
                  </a:lnTo>
                  <a:lnTo>
                    <a:pt x="420" y="190"/>
                  </a:lnTo>
                  <a:lnTo>
                    <a:pt x="420" y="195"/>
                  </a:lnTo>
                  <a:lnTo>
                    <a:pt x="420" y="195"/>
                  </a:lnTo>
                  <a:lnTo>
                    <a:pt x="420" y="199"/>
                  </a:lnTo>
                  <a:lnTo>
                    <a:pt x="420" y="199"/>
                  </a:lnTo>
                  <a:lnTo>
                    <a:pt x="420" y="208"/>
                  </a:lnTo>
                  <a:lnTo>
                    <a:pt x="416" y="208"/>
                  </a:lnTo>
                  <a:lnTo>
                    <a:pt x="416" y="213"/>
                  </a:lnTo>
                  <a:lnTo>
                    <a:pt x="416" y="213"/>
                  </a:lnTo>
                  <a:lnTo>
                    <a:pt x="416" y="213"/>
                  </a:lnTo>
                  <a:lnTo>
                    <a:pt x="420" y="217"/>
                  </a:lnTo>
                  <a:lnTo>
                    <a:pt x="425" y="227"/>
                  </a:lnTo>
                  <a:lnTo>
                    <a:pt x="429" y="231"/>
                  </a:lnTo>
                  <a:lnTo>
                    <a:pt x="434" y="236"/>
                  </a:lnTo>
                  <a:lnTo>
                    <a:pt x="434" y="245"/>
                  </a:lnTo>
                  <a:lnTo>
                    <a:pt x="438" y="249"/>
                  </a:lnTo>
                  <a:lnTo>
                    <a:pt x="443" y="254"/>
                  </a:lnTo>
                  <a:lnTo>
                    <a:pt x="443" y="263"/>
                  </a:lnTo>
                  <a:lnTo>
                    <a:pt x="447" y="267"/>
                  </a:lnTo>
                  <a:lnTo>
                    <a:pt x="452" y="272"/>
                  </a:lnTo>
                  <a:lnTo>
                    <a:pt x="452" y="276"/>
                  </a:lnTo>
                  <a:lnTo>
                    <a:pt x="452" y="281"/>
                  </a:lnTo>
                  <a:lnTo>
                    <a:pt x="456" y="285"/>
                  </a:lnTo>
                  <a:lnTo>
                    <a:pt x="456" y="290"/>
                  </a:lnTo>
                  <a:lnTo>
                    <a:pt x="456" y="294"/>
                  </a:lnTo>
                  <a:lnTo>
                    <a:pt x="461" y="303"/>
                  </a:lnTo>
                  <a:lnTo>
                    <a:pt x="461" y="312"/>
                  </a:lnTo>
                  <a:lnTo>
                    <a:pt x="461" y="322"/>
                  </a:lnTo>
                  <a:lnTo>
                    <a:pt x="461" y="326"/>
                  </a:lnTo>
                  <a:lnTo>
                    <a:pt x="461" y="326"/>
                  </a:lnTo>
                  <a:lnTo>
                    <a:pt x="461" y="331"/>
                  </a:lnTo>
                  <a:lnTo>
                    <a:pt x="461" y="335"/>
                  </a:lnTo>
                  <a:lnTo>
                    <a:pt x="461" y="340"/>
                  </a:lnTo>
                  <a:lnTo>
                    <a:pt x="456" y="349"/>
                  </a:lnTo>
                  <a:lnTo>
                    <a:pt x="456" y="353"/>
                  </a:lnTo>
                  <a:lnTo>
                    <a:pt x="456" y="353"/>
                  </a:lnTo>
                  <a:lnTo>
                    <a:pt x="456" y="358"/>
                  </a:lnTo>
                  <a:lnTo>
                    <a:pt x="452" y="358"/>
                  </a:lnTo>
                  <a:lnTo>
                    <a:pt x="452" y="362"/>
                  </a:lnTo>
                  <a:lnTo>
                    <a:pt x="452" y="362"/>
                  </a:lnTo>
                  <a:lnTo>
                    <a:pt x="452" y="362"/>
                  </a:lnTo>
                  <a:lnTo>
                    <a:pt x="447" y="367"/>
                  </a:lnTo>
                  <a:lnTo>
                    <a:pt x="447" y="367"/>
                  </a:lnTo>
                  <a:lnTo>
                    <a:pt x="447" y="367"/>
                  </a:lnTo>
                  <a:lnTo>
                    <a:pt x="443" y="367"/>
                  </a:lnTo>
                  <a:lnTo>
                    <a:pt x="443" y="371"/>
                  </a:lnTo>
                  <a:lnTo>
                    <a:pt x="443" y="371"/>
                  </a:lnTo>
                  <a:lnTo>
                    <a:pt x="443" y="371"/>
                  </a:lnTo>
                  <a:lnTo>
                    <a:pt x="438" y="367"/>
                  </a:lnTo>
                  <a:lnTo>
                    <a:pt x="438" y="367"/>
                  </a:lnTo>
                  <a:lnTo>
                    <a:pt x="434" y="367"/>
                  </a:lnTo>
                  <a:lnTo>
                    <a:pt x="434" y="367"/>
                  </a:lnTo>
                  <a:lnTo>
                    <a:pt x="434" y="367"/>
                  </a:lnTo>
                  <a:lnTo>
                    <a:pt x="434" y="362"/>
                  </a:lnTo>
                  <a:lnTo>
                    <a:pt x="429" y="362"/>
                  </a:lnTo>
                  <a:lnTo>
                    <a:pt x="429" y="358"/>
                  </a:lnTo>
                  <a:lnTo>
                    <a:pt x="425" y="353"/>
                  </a:lnTo>
                  <a:lnTo>
                    <a:pt x="425" y="353"/>
                  </a:lnTo>
                  <a:lnTo>
                    <a:pt x="420" y="349"/>
                  </a:lnTo>
                  <a:lnTo>
                    <a:pt x="420" y="344"/>
                  </a:lnTo>
                  <a:lnTo>
                    <a:pt x="416" y="335"/>
                  </a:lnTo>
                  <a:lnTo>
                    <a:pt x="416" y="335"/>
                  </a:lnTo>
                  <a:lnTo>
                    <a:pt x="416" y="335"/>
                  </a:lnTo>
                  <a:lnTo>
                    <a:pt x="416" y="340"/>
                  </a:lnTo>
                  <a:lnTo>
                    <a:pt x="416" y="340"/>
                  </a:lnTo>
                  <a:lnTo>
                    <a:pt x="411" y="340"/>
                  </a:lnTo>
                  <a:lnTo>
                    <a:pt x="411" y="349"/>
                  </a:lnTo>
                  <a:lnTo>
                    <a:pt x="407" y="353"/>
                  </a:lnTo>
                  <a:lnTo>
                    <a:pt x="402" y="367"/>
                  </a:lnTo>
                  <a:lnTo>
                    <a:pt x="402" y="371"/>
                  </a:lnTo>
                  <a:lnTo>
                    <a:pt x="398" y="376"/>
                  </a:lnTo>
                  <a:lnTo>
                    <a:pt x="393" y="380"/>
                  </a:lnTo>
                  <a:lnTo>
                    <a:pt x="388" y="385"/>
                  </a:lnTo>
                  <a:lnTo>
                    <a:pt x="388" y="389"/>
                  </a:lnTo>
                  <a:lnTo>
                    <a:pt x="384" y="389"/>
                  </a:lnTo>
                  <a:lnTo>
                    <a:pt x="379" y="398"/>
                  </a:lnTo>
                  <a:lnTo>
                    <a:pt x="379" y="398"/>
                  </a:lnTo>
                  <a:lnTo>
                    <a:pt x="379" y="398"/>
                  </a:lnTo>
                  <a:lnTo>
                    <a:pt x="384" y="398"/>
                  </a:lnTo>
                  <a:lnTo>
                    <a:pt x="393" y="403"/>
                  </a:lnTo>
                  <a:lnTo>
                    <a:pt x="402" y="407"/>
                  </a:lnTo>
                  <a:lnTo>
                    <a:pt x="407" y="412"/>
                  </a:lnTo>
                  <a:lnTo>
                    <a:pt x="411" y="412"/>
                  </a:lnTo>
                  <a:lnTo>
                    <a:pt x="416" y="417"/>
                  </a:lnTo>
                  <a:lnTo>
                    <a:pt x="416" y="421"/>
                  </a:lnTo>
                  <a:lnTo>
                    <a:pt x="416" y="421"/>
                  </a:lnTo>
                  <a:lnTo>
                    <a:pt x="420" y="426"/>
                  </a:lnTo>
                  <a:lnTo>
                    <a:pt x="420" y="426"/>
                  </a:lnTo>
                  <a:lnTo>
                    <a:pt x="420" y="426"/>
                  </a:lnTo>
                  <a:lnTo>
                    <a:pt x="420" y="430"/>
                  </a:lnTo>
                  <a:lnTo>
                    <a:pt x="425" y="430"/>
                  </a:lnTo>
                  <a:lnTo>
                    <a:pt x="425" y="435"/>
                  </a:lnTo>
                  <a:lnTo>
                    <a:pt x="425" y="435"/>
                  </a:lnTo>
                  <a:lnTo>
                    <a:pt x="425" y="439"/>
                  </a:lnTo>
                  <a:lnTo>
                    <a:pt x="420" y="439"/>
                  </a:lnTo>
                  <a:lnTo>
                    <a:pt x="420" y="439"/>
                  </a:lnTo>
                  <a:lnTo>
                    <a:pt x="420" y="444"/>
                  </a:lnTo>
                  <a:lnTo>
                    <a:pt x="420" y="444"/>
                  </a:lnTo>
                  <a:lnTo>
                    <a:pt x="420" y="448"/>
                  </a:lnTo>
                  <a:lnTo>
                    <a:pt x="416" y="448"/>
                  </a:lnTo>
                  <a:lnTo>
                    <a:pt x="416" y="453"/>
                  </a:lnTo>
                  <a:lnTo>
                    <a:pt x="416" y="453"/>
                  </a:lnTo>
                  <a:lnTo>
                    <a:pt x="411" y="453"/>
                  </a:lnTo>
                  <a:lnTo>
                    <a:pt x="407" y="457"/>
                  </a:lnTo>
                  <a:lnTo>
                    <a:pt x="402" y="457"/>
                  </a:lnTo>
                  <a:lnTo>
                    <a:pt x="398" y="462"/>
                  </a:lnTo>
                  <a:lnTo>
                    <a:pt x="393" y="462"/>
                  </a:lnTo>
                  <a:lnTo>
                    <a:pt x="393" y="462"/>
                  </a:lnTo>
                  <a:lnTo>
                    <a:pt x="388" y="462"/>
                  </a:lnTo>
                  <a:lnTo>
                    <a:pt x="384" y="466"/>
                  </a:lnTo>
                  <a:lnTo>
                    <a:pt x="379" y="466"/>
                  </a:lnTo>
                  <a:lnTo>
                    <a:pt x="375" y="466"/>
                  </a:lnTo>
                  <a:lnTo>
                    <a:pt x="366" y="466"/>
                  </a:lnTo>
                  <a:lnTo>
                    <a:pt x="361" y="466"/>
                  </a:lnTo>
                  <a:lnTo>
                    <a:pt x="352" y="471"/>
                  </a:lnTo>
                  <a:lnTo>
                    <a:pt x="348" y="471"/>
                  </a:lnTo>
                  <a:lnTo>
                    <a:pt x="339" y="471"/>
                  </a:lnTo>
                  <a:lnTo>
                    <a:pt x="334" y="471"/>
                  </a:lnTo>
                  <a:lnTo>
                    <a:pt x="325" y="471"/>
                  </a:lnTo>
                  <a:lnTo>
                    <a:pt x="321" y="466"/>
                  </a:lnTo>
                  <a:lnTo>
                    <a:pt x="312" y="466"/>
                  </a:lnTo>
                  <a:lnTo>
                    <a:pt x="307" y="466"/>
                  </a:lnTo>
                  <a:lnTo>
                    <a:pt x="298" y="466"/>
                  </a:lnTo>
                  <a:lnTo>
                    <a:pt x="289" y="462"/>
                  </a:lnTo>
                  <a:lnTo>
                    <a:pt x="285" y="462"/>
                  </a:lnTo>
                  <a:lnTo>
                    <a:pt x="276" y="462"/>
                  </a:lnTo>
                  <a:lnTo>
                    <a:pt x="271" y="457"/>
                  </a:lnTo>
                  <a:lnTo>
                    <a:pt x="262" y="457"/>
                  </a:lnTo>
                  <a:lnTo>
                    <a:pt x="258" y="453"/>
                  </a:lnTo>
                  <a:lnTo>
                    <a:pt x="253" y="453"/>
                  </a:lnTo>
                  <a:lnTo>
                    <a:pt x="253" y="453"/>
                  </a:lnTo>
                  <a:lnTo>
                    <a:pt x="253" y="453"/>
                  </a:lnTo>
                  <a:lnTo>
                    <a:pt x="249" y="453"/>
                  </a:lnTo>
                  <a:lnTo>
                    <a:pt x="244" y="453"/>
                  </a:lnTo>
                  <a:lnTo>
                    <a:pt x="240" y="453"/>
                  </a:lnTo>
                  <a:lnTo>
                    <a:pt x="235" y="453"/>
                  </a:lnTo>
                  <a:lnTo>
                    <a:pt x="230" y="448"/>
                  </a:lnTo>
                  <a:lnTo>
                    <a:pt x="226" y="453"/>
                  </a:lnTo>
                  <a:lnTo>
                    <a:pt x="221" y="457"/>
                  </a:lnTo>
                  <a:lnTo>
                    <a:pt x="217" y="457"/>
                  </a:lnTo>
                  <a:lnTo>
                    <a:pt x="212" y="462"/>
                  </a:lnTo>
                  <a:lnTo>
                    <a:pt x="208" y="462"/>
                  </a:lnTo>
                  <a:lnTo>
                    <a:pt x="203" y="466"/>
                  </a:lnTo>
                  <a:lnTo>
                    <a:pt x="199" y="466"/>
                  </a:lnTo>
                  <a:lnTo>
                    <a:pt x="194" y="471"/>
                  </a:lnTo>
                  <a:lnTo>
                    <a:pt x="190" y="471"/>
                  </a:lnTo>
                  <a:lnTo>
                    <a:pt x="181" y="471"/>
                  </a:lnTo>
                  <a:lnTo>
                    <a:pt x="176" y="471"/>
                  </a:lnTo>
                  <a:lnTo>
                    <a:pt x="172" y="471"/>
                  </a:lnTo>
                  <a:lnTo>
                    <a:pt x="167" y="471"/>
                  </a:lnTo>
                  <a:lnTo>
                    <a:pt x="163" y="471"/>
                  </a:lnTo>
                  <a:lnTo>
                    <a:pt x="158" y="471"/>
                  </a:lnTo>
                  <a:lnTo>
                    <a:pt x="154" y="471"/>
                  </a:lnTo>
                  <a:lnTo>
                    <a:pt x="140" y="471"/>
                  </a:lnTo>
                  <a:lnTo>
                    <a:pt x="131" y="471"/>
                  </a:lnTo>
                  <a:lnTo>
                    <a:pt x="118" y="471"/>
                  </a:lnTo>
                  <a:lnTo>
                    <a:pt x="113" y="471"/>
                  </a:lnTo>
                  <a:lnTo>
                    <a:pt x="109" y="471"/>
                  </a:lnTo>
                  <a:lnTo>
                    <a:pt x="100" y="471"/>
                  </a:lnTo>
                  <a:lnTo>
                    <a:pt x="95" y="466"/>
                  </a:lnTo>
                  <a:lnTo>
                    <a:pt x="91" y="466"/>
                  </a:lnTo>
                  <a:lnTo>
                    <a:pt x="86" y="466"/>
                  </a:lnTo>
                  <a:lnTo>
                    <a:pt x="82" y="462"/>
                  </a:lnTo>
                  <a:lnTo>
                    <a:pt x="77" y="462"/>
                  </a:lnTo>
                  <a:lnTo>
                    <a:pt x="73" y="457"/>
                  </a:lnTo>
                  <a:lnTo>
                    <a:pt x="68" y="457"/>
                  </a:lnTo>
                  <a:lnTo>
                    <a:pt x="63" y="453"/>
                  </a:lnTo>
                  <a:lnTo>
                    <a:pt x="63" y="453"/>
                  </a:lnTo>
                  <a:lnTo>
                    <a:pt x="63" y="453"/>
                  </a:lnTo>
                  <a:lnTo>
                    <a:pt x="59" y="448"/>
                  </a:lnTo>
                  <a:lnTo>
                    <a:pt x="59" y="448"/>
                  </a:lnTo>
                  <a:lnTo>
                    <a:pt x="59" y="448"/>
                  </a:lnTo>
                  <a:lnTo>
                    <a:pt x="59" y="444"/>
                  </a:lnTo>
                  <a:lnTo>
                    <a:pt x="59" y="444"/>
                  </a:lnTo>
                  <a:lnTo>
                    <a:pt x="54" y="439"/>
                  </a:lnTo>
                  <a:lnTo>
                    <a:pt x="54" y="439"/>
                  </a:lnTo>
                  <a:lnTo>
                    <a:pt x="54" y="439"/>
                  </a:lnTo>
                  <a:lnTo>
                    <a:pt x="54" y="435"/>
                  </a:lnTo>
                  <a:lnTo>
                    <a:pt x="54" y="435"/>
                  </a:lnTo>
                  <a:lnTo>
                    <a:pt x="59" y="430"/>
                  </a:lnTo>
                  <a:lnTo>
                    <a:pt x="59" y="430"/>
                  </a:lnTo>
                  <a:lnTo>
                    <a:pt x="59" y="426"/>
                  </a:lnTo>
                  <a:lnTo>
                    <a:pt x="59" y="426"/>
                  </a:lnTo>
                  <a:lnTo>
                    <a:pt x="59" y="421"/>
                  </a:lnTo>
                  <a:lnTo>
                    <a:pt x="59" y="421"/>
                  </a:lnTo>
                  <a:lnTo>
                    <a:pt x="59" y="417"/>
                  </a:lnTo>
                  <a:lnTo>
                    <a:pt x="59" y="417"/>
                  </a:lnTo>
                  <a:lnTo>
                    <a:pt x="63" y="417"/>
                  </a:lnTo>
                  <a:lnTo>
                    <a:pt x="63" y="412"/>
                  </a:lnTo>
                  <a:lnTo>
                    <a:pt x="68" y="412"/>
                  </a:lnTo>
                  <a:lnTo>
                    <a:pt x="68" y="412"/>
                  </a:lnTo>
                  <a:lnTo>
                    <a:pt x="68" y="407"/>
                  </a:lnTo>
                  <a:lnTo>
                    <a:pt x="73" y="407"/>
                  </a:lnTo>
                  <a:lnTo>
                    <a:pt x="73" y="407"/>
                  </a:lnTo>
                  <a:lnTo>
                    <a:pt x="77" y="407"/>
                  </a:lnTo>
                  <a:lnTo>
                    <a:pt x="77" y="403"/>
                  </a:lnTo>
                  <a:lnTo>
                    <a:pt x="82" y="403"/>
                  </a:lnTo>
                  <a:lnTo>
                    <a:pt x="86" y="403"/>
                  </a:lnTo>
                  <a:lnTo>
                    <a:pt x="86" y="403"/>
                  </a:lnTo>
                  <a:lnTo>
                    <a:pt x="91" y="403"/>
                  </a:lnTo>
                  <a:lnTo>
                    <a:pt x="95" y="403"/>
                  </a:lnTo>
                  <a:lnTo>
                    <a:pt x="95" y="403"/>
                  </a:lnTo>
                  <a:lnTo>
                    <a:pt x="95" y="403"/>
                  </a:lnTo>
                  <a:lnTo>
                    <a:pt x="95" y="403"/>
                  </a:lnTo>
                  <a:lnTo>
                    <a:pt x="95" y="398"/>
                  </a:lnTo>
                  <a:lnTo>
                    <a:pt x="95" y="398"/>
                  </a:lnTo>
                  <a:lnTo>
                    <a:pt x="95" y="398"/>
                  </a:lnTo>
                  <a:lnTo>
                    <a:pt x="91" y="394"/>
                  </a:lnTo>
                  <a:lnTo>
                    <a:pt x="86" y="389"/>
                  </a:lnTo>
                  <a:lnTo>
                    <a:pt x="82" y="389"/>
                  </a:lnTo>
                  <a:lnTo>
                    <a:pt x="77" y="385"/>
                  </a:lnTo>
                  <a:lnTo>
                    <a:pt x="73" y="380"/>
                  </a:lnTo>
                  <a:lnTo>
                    <a:pt x="68" y="371"/>
                  </a:lnTo>
                  <a:lnTo>
                    <a:pt x="68" y="371"/>
                  </a:lnTo>
                  <a:lnTo>
                    <a:pt x="63" y="367"/>
                  </a:lnTo>
                  <a:lnTo>
                    <a:pt x="63" y="362"/>
                  </a:lnTo>
                  <a:lnTo>
                    <a:pt x="59" y="358"/>
                  </a:lnTo>
                  <a:lnTo>
                    <a:pt x="59" y="353"/>
                  </a:lnTo>
                  <a:lnTo>
                    <a:pt x="54" y="349"/>
                  </a:lnTo>
                  <a:lnTo>
                    <a:pt x="54" y="344"/>
                  </a:lnTo>
                  <a:lnTo>
                    <a:pt x="50" y="340"/>
                  </a:lnTo>
                  <a:lnTo>
                    <a:pt x="50" y="335"/>
                  </a:lnTo>
                  <a:lnTo>
                    <a:pt x="50" y="331"/>
                  </a:lnTo>
                  <a:lnTo>
                    <a:pt x="50" y="331"/>
                  </a:lnTo>
                  <a:lnTo>
                    <a:pt x="50" y="331"/>
                  </a:lnTo>
                  <a:lnTo>
                    <a:pt x="50" y="331"/>
                  </a:lnTo>
                  <a:lnTo>
                    <a:pt x="50" y="331"/>
                  </a:lnTo>
                  <a:lnTo>
                    <a:pt x="45" y="331"/>
                  </a:lnTo>
                  <a:lnTo>
                    <a:pt x="45" y="331"/>
                  </a:lnTo>
                  <a:lnTo>
                    <a:pt x="45" y="331"/>
                  </a:lnTo>
                  <a:lnTo>
                    <a:pt x="45" y="335"/>
                  </a:lnTo>
                  <a:lnTo>
                    <a:pt x="45" y="335"/>
                  </a:lnTo>
                  <a:lnTo>
                    <a:pt x="45" y="335"/>
                  </a:lnTo>
                  <a:lnTo>
                    <a:pt x="41" y="340"/>
                  </a:lnTo>
                  <a:lnTo>
                    <a:pt x="41" y="344"/>
                  </a:lnTo>
                  <a:lnTo>
                    <a:pt x="41" y="344"/>
                  </a:lnTo>
                  <a:lnTo>
                    <a:pt x="36" y="349"/>
                  </a:lnTo>
                  <a:lnTo>
                    <a:pt x="36" y="349"/>
                  </a:lnTo>
                  <a:lnTo>
                    <a:pt x="32" y="353"/>
                  </a:lnTo>
                  <a:lnTo>
                    <a:pt x="27" y="358"/>
                  </a:lnTo>
                  <a:lnTo>
                    <a:pt x="27" y="358"/>
                  </a:lnTo>
                  <a:lnTo>
                    <a:pt x="23" y="362"/>
                  </a:lnTo>
                  <a:lnTo>
                    <a:pt x="18" y="362"/>
                  </a:lnTo>
                  <a:lnTo>
                    <a:pt x="18" y="362"/>
                  </a:lnTo>
                  <a:lnTo>
                    <a:pt x="14" y="362"/>
                  </a:lnTo>
                  <a:lnTo>
                    <a:pt x="9" y="367"/>
                  </a:lnTo>
                  <a:lnTo>
                    <a:pt x="9" y="367"/>
                  </a:lnTo>
                  <a:lnTo>
                    <a:pt x="9" y="367"/>
                  </a:lnTo>
                  <a:lnTo>
                    <a:pt x="9" y="362"/>
                  </a:lnTo>
                  <a:lnTo>
                    <a:pt x="9" y="362"/>
                  </a:lnTo>
                  <a:lnTo>
                    <a:pt x="5" y="362"/>
                  </a:lnTo>
                  <a:lnTo>
                    <a:pt x="5" y="358"/>
                  </a:lnTo>
                  <a:lnTo>
                    <a:pt x="5" y="358"/>
                  </a:lnTo>
                  <a:lnTo>
                    <a:pt x="5" y="353"/>
                  </a:lnTo>
                  <a:lnTo>
                    <a:pt x="5" y="353"/>
                  </a:lnTo>
                  <a:lnTo>
                    <a:pt x="5" y="349"/>
                  </a:lnTo>
                  <a:lnTo>
                    <a:pt x="0" y="344"/>
                  </a:lnTo>
                  <a:lnTo>
                    <a:pt x="0" y="340"/>
                  </a:lnTo>
                  <a:lnTo>
                    <a:pt x="0" y="335"/>
                  </a:lnTo>
                  <a:lnTo>
                    <a:pt x="0" y="326"/>
                  </a:lnTo>
                  <a:lnTo>
                    <a:pt x="0" y="317"/>
                  </a:lnTo>
                  <a:lnTo>
                    <a:pt x="0" y="312"/>
                  </a:lnTo>
                  <a:lnTo>
                    <a:pt x="5" y="308"/>
                  </a:lnTo>
                  <a:lnTo>
                    <a:pt x="5" y="303"/>
                  </a:lnTo>
                  <a:lnTo>
                    <a:pt x="5" y="299"/>
                  </a:lnTo>
                  <a:lnTo>
                    <a:pt x="5" y="294"/>
                  </a:lnTo>
                  <a:lnTo>
                    <a:pt x="9" y="290"/>
                  </a:lnTo>
                  <a:lnTo>
                    <a:pt x="9" y="285"/>
                  </a:lnTo>
                  <a:lnTo>
                    <a:pt x="14" y="281"/>
                  </a:lnTo>
                  <a:lnTo>
                    <a:pt x="14" y="276"/>
                  </a:lnTo>
                  <a:lnTo>
                    <a:pt x="18" y="267"/>
                  </a:lnTo>
                  <a:lnTo>
                    <a:pt x="18" y="263"/>
                  </a:lnTo>
                  <a:lnTo>
                    <a:pt x="23" y="258"/>
                  </a:lnTo>
                  <a:lnTo>
                    <a:pt x="27" y="254"/>
                  </a:lnTo>
                  <a:lnTo>
                    <a:pt x="32" y="249"/>
                  </a:lnTo>
                  <a:lnTo>
                    <a:pt x="36" y="245"/>
                  </a:lnTo>
                  <a:lnTo>
                    <a:pt x="41" y="240"/>
                  </a:lnTo>
                  <a:lnTo>
                    <a:pt x="45" y="236"/>
                  </a:lnTo>
                  <a:lnTo>
                    <a:pt x="45" y="231"/>
                  </a:lnTo>
                  <a:lnTo>
                    <a:pt x="50" y="231"/>
                  </a:lnTo>
                  <a:lnTo>
                    <a:pt x="50" y="227"/>
                  </a:lnTo>
                  <a:lnTo>
                    <a:pt x="54" y="222"/>
                  </a:lnTo>
                  <a:lnTo>
                    <a:pt x="59" y="217"/>
                  </a:lnTo>
                  <a:lnTo>
                    <a:pt x="63" y="213"/>
                  </a:lnTo>
                  <a:lnTo>
                    <a:pt x="68" y="213"/>
                  </a:lnTo>
                  <a:close/>
                </a:path>
              </a:pathLst>
            </a:custGeom>
            <a:solidFill>
              <a:srgbClr val="1C93D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39" name="文本框 38"/>
          <p:cNvSpPr txBox="1"/>
          <p:nvPr/>
        </p:nvSpPr>
        <p:spPr>
          <a:xfrm>
            <a:off x="4873625" y="2271395"/>
            <a:ext cx="33026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dirty="0" smtClean="0">
                <a:solidFill>
                  <a:schemeClr val="bg2">
                    <a:lumMod val="50000"/>
                  </a:schemeClr>
                </a:solidFill>
                <a:latin typeface="Elephant" panose="02020904090505020303" pitchFamily="18" charset="0"/>
              </a:rPr>
              <a:t>公众号</a:t>
            </a:r>
            <a:r>
              <a:rPr lang="zh-CN" altLang="en-US" sz="2400" dirty="0" err="1" smtClean="0">
                <a:solidFill>
                  <a:schemeClr val="bg2">
                    <a:lumMod val="50000"/>
                  </a:schemeClr>
                </a:solidFill>
                <a:latin typeface="Elephant" panose="02020904090505020303" pitchFamily="18" charset="0"/>
              </a:rPr>
              <a:t>：</a:t>
            </a:r>
            <a:r>
              <a:rPr lang="en-US" altLang="zh-CN" sz="2400" dirty="0" err="1" smtClean="0">
                <a:solidFill>
                  <a:schemeClr val="bg2">
                    <a:lumMod val="50000"/>
                  </a:schemeClr>
                </a:solidFill>
                <a:latin typeface="Elephant" panose="02020904090505020303" pitchFamily="18" charset="0"/>
              </a:rPr>
              <a:t>ustcori</a:t>
            </a:r>
            <a:endParaRPr lang="zh-CN" altLang="en-US" sz="2400" dirty="0">
              <a:solidFill>
                <a:schemeClr val="bg2">
                  <a:lumMod val="50000"/>
                </a:schemeClr>
              </a:solidFill>
              <a:latin typeface="Elephant" panose="02020904090505020303" pitchFamily="18" charset="0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4911854" y="3152849"/>
            <a:ext cx="2757998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dirty="0" smtClean="0">
                <a:solidFill>
                  <a:schemeClr val="bg2">
                    <a:lumMod val="50000"/>
                  </a:schemeClr>
                </a:solidFill>
                <a:latin typeface="Elephant" panose="02020904090505020303" pitchFamily="18" charset="0"/>
              </a:rPr>
              <a:t>QQ群：631850457</a:t>
            </a:r>
            <a:endParaRPr lang="en-US" altLang="zh-CN" sz="1800" dirty="0" smtClean="0">
              <a:solidFill>
                <a:schemeClr val="bg2">
                  <a:lumMod val="50000"/>
                </a:schemeClr>
              </a:solidFill>
              <a:latin typeface="Elephant" panose="02020904090505020303" pitchFamily="18" charset="0"/>
            </a:endParaRPr>
          </a:p>
        </p:txBody>
      </p:sp>
      <p:grpSp>
        <p:nvGrpSpPr>
          <p:cNvPr id="53" name="组合 52"/>
          <p:cNvGrpSpPr/>
          <p:nvPr/>
        </p:nvGrpSpPr>
        <p:grpSpPr>
          <a:xfrm>
            <a:off x="4117457" y="2202720"/>
            <a:ext cx="649070" cy="663605"/>
            <a:chOff x="7337315" y="1643952"/>
            <a:chExt cx="942540" cy="943690"/>
          </a:xfrm>
        </p:grpSpPr>
        <p:grpSp>
          <p:nvGrpSpPr>
            <p:cNvPr id="52" name="组合 51"/>
            <p:cNvGrpSpPr/>
            <p:nvPr/>
          </p:nvGrpSpPr>
          <p:grpSpPr>
            <a:xfrm>
              <a:off x="7337315" y="1643952"/>
              <a:ext cx="942540" cy="943690"/>
              <a:chOff x="7590128" y="1643952"/>
              <a:chExt cx="1300163" cy="1301750"/>
            </a:xfrm>
          </p:grpSpPr>
          <p:sp>
            <p:nvSpPr>
              <p:cNvPr id="47" name="Oval 9"/>
              <p:cNvSpPr>
                <a:spLocks noChangeArrowheads="1"/>
              </p:cNvSpPr>
              <p:nvPr/>
            </p:nvSpPr>
            <p:spPr bwMode="auto">
              <a:xfrm>
                <a:off x="7590128" y="1643952"/>
                <a:ext cx="1300163" cy="130175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" name="Oval 13"/>
              <p:cNvSpPr>
                <a:spLocks noChangeArrowheads="1"/>
              </p:cNvSpPr>
              <p:nvPr/>
            </p:nvSpPr>
            <p:spPr bwMode="auto">
              <a:xfrm>
                <a:off x="7688553" y="1740789"/>
                <a:ext cx="1095375" cy="1098550"/>
              </a:xfrm>
              <a:prstGeom prst="ellipse">
                <a:avLst/>
              </a:prstGeom>
              <a:solidFill>
                <a:srgbClr val="369CA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" name="Oval 14"/>
              <p:cNvSpPr>
                <a:spLocks noChangeArrowheads="1"/>
              </p:cNvSpPr>
              <p:nvPr/>
            </p:nvSpPr>
            <p:spPr bwMode="auto">
              <a:xfrm>
                <a:off x="7771103" y="1823339"/>
                <a:ext cx="938213" cy="941388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17" name="组合 16"/>
            <p:cNvGrpSpPr/>
            <p:nvPr/>
          </p:nvGrpSpPr>
          <p:grpSpPr>
            <a:xfrm>
              <a:off x="7548145" y="1903570"/>
              <a:ext cx="520880" cy="424455"/>
              <a:chOff x="7342983" y="642937"/>
              <a:chExt cx="917573" cy="747713"/>
            </a:xfrm>
            <a:solidFill>
              <a:schemeClr val="accent6"/>
            </a:solidFill>
          </p:grpSpPr>
          <p:sp>
            <p:nvSpPr>
              <p:cNvPr id="18" name="Freeform 21"/>
              <p:cNvSpPr>
                <a:spLocks noEditPoints="1"/>
              </p:cNvSpPr>
              <p:nvPr/>
            </p:nvSpPr>
            <p:spPr bwMode="auto">
              <a:xfrm>
                <a:off x="7342983" y="642937"/>
                <a:ext cx="652462" cy="596900"/>
              </a:xfrm>
              <a:custGeom>
                <a:avLst/>
                <a:gdLst>
                  <a:gd name="T0" fmla="*/ 87 w 91"/>
                  <a:gd name="T1" fmla="*/ 32 h 83"/>
                  <a:gd name="T2" fmla="*/ 91 w 91"/>
                  <a:gd name="T3" fmla="*/ 32 h 83"/>
                  <a:gd name="T4" fmla="*/ 45 w 91"/>
                  <a:gd name="T5" fmla="*/ 0 h 83"/>
                  <a:gd name="T6" fmla="*/ 0 w 91"/>
                  <a:gd name="T7" fmla="*/ 39 h 83"/>
                  <a:gd name="T8" fmla="*/ 18 w 91"/>
                  <a:gd name="T9" fmla="*/ 69 h 83"/>
                  <a:gd name="T10" fmla="*/ 14 w 91"/>
                  <a:gd name="T11" fmla="*/ 83 h 83"/>
                  <a:gd name="T12" fmla="*/ 30 w 91"/>
                  <a:gd name="T13" fmla="*/ 75 h 83"/>
                  <a:gd name="T14" fmla="*/ 45 w 91"/>
                  <a:gd name="T15" fmla="*/ 77 h 83"/>
                  <a:gd name="T16" fmla="*/ 50 w 91"/>
                  <a:gd name="T17" fmla="*/ 77 h 83"/>
                  <a:gd name="T18" fmla="*/ 48 w 91"/>
                  <a:gd name="T19" fmla="*/ 67 h 83"/>
                  <a:gd name="T20" fmla="*/ 87 w 91"/>
                  <a:gd name="T21" fmla="*/ 32 h 83"/>
                  <a:gd name="T22" fmla="*/ 62 w 91"/>
                  <a:gd name="T23" fmla="*/ 19 h 83"/>
                  <a:gd name="T24" fmla="*/ 68 w 91"/>
                  <a:gd name="T25" fmla="*/ 25 h 83"/>
                  <a:gd name="T26" fmla="*/ 62 w 91"/>
                  <a:gd name="T27" fmla="*/ 31 h 83"/>
                  <a:gd name="T28" fmla="*/ 56 w 91"/>
                  <a:gd name="T29" fmla="*/ 25 h 83"/>
                  <a:gd name="T30" fmla="*/ 62 w 91"/>
                  <a:gd name="T31" fmla="*/ 19 h 83"/>
                  <a:gd name="T32" fmla="*/ 31 w 91"/>
                  <a:gd name="T33" fmla="*/ 31 h 83"/>
                  <a:gd name="T34" fmla="*/ 24 w 91"/>
                  <a:gd name="T35" fmla="*/ 25 h 83"/>
                  <a:gd name="T36" fmla="*/ 31 w 91"/>
                  <a:gd name="T37" fmla="*/ 19 h 83"/>
                  <a:gd name="T38" fmla="*/ 36 w 91"/>
                  <a:gd name="T39" fmla="*/ 25 h 83"/>
                  <a:gd name="T40" fmla="*/ 31 w 91"/>
                  <a:gd name="T41" fmla="*/ 31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91" h="83">
                    <a:moveTo>
                      <a:pt x="87" y="32"/>
                    </a:moveTo>
                    <a:cubicBezTo>
                      <a:pt x="88" y="32"/>
                      <a:pt x="89" y="32"/>
                      <a:pt x="91" y="32"/>
                    </a:cubicBezTo>
                    <a:cubicBezTo>
                      <a:pt x="87" y="14"/>
                      <a:pt x="68" y="0"/>
                      <a:pt x="45" y="0"/>
                    </a:cubicBezTo>
                    <a:cubicBezTo>
                      <a:pt x="21" y="0"/>
                      <a:pt x="0" y="17"/>
                      <a:pt x="0" y="39"/>
                    </a:cubicBezTo>
                    <a:cubicBezTo>
                      <a:pt x="0" y="51"/>
                      <a:pt x="7" y="61"/>
                      <a:pt x="18" y="69"/>
                    </a:cubicBezTo>
                    <a:cubicBezTo>
                      <a:pt x="14" y="83"/>
                      <a:pt x="14" y="83"/>
                      <a:pt x="14" y="83"/>
                    </a:cubicBezTo>
                    <a:cubicBezTo>
                      <a:pt x="30" y="75"/>
                      <a:pt x="30" y="75"/>
                      <a:pt x="30" y="75"/>
                    </a:cubicBezTo>
                    <a:cubicBezTo>
                      <a:pt x="35" y="76"/>
                      <a:pt x="40" y="77"/>
                      <a:pt x="45" y="77"/>
                    </a:cubicBezTo>
                    <a:cubicBezTo>
                      <a:pt x="47" y="77"/>
                      <a:pt x="48" y="77"/>
                      <a:pt x="50" y="77"/>
                    </a:cubicBezTo>
                    <a:cubicBezTo>
                      <a:pt x="49" y="74"/>
                      <a:pt x="48" y="71"/>
                      <a:pt x="48" y="67"/>
                    </a:cubicBezTo>
                    <a:cubicBezTo>
                      <a:pt x="48" y="48"/>
                      <a:pt x="65" y="32"/>
                      <a:pt x="87" y="32"/>
                    </a:cubicBezTo>
                    <a:close/>
                    <a:moveTo>
                      <a:pt x="62" y="19"/>
                    </a:moveTo>
                    <a:cubicBezTo>
                      <a:pt x="66" y="19"/>
                      <a:pt x="68" y="22"/>
                      <a:pt x="68" y="25"/>
                    </a:cubicBezTo>
                    <a:cubicBezTo>
                      <a:pt x="68" y="29"/>
                      <a:pt x="66" y="31"/>
                      <a:pt x="62" y="31"/>
                    </a:cubicBezTo>
                    <a:cubicBezTo>
                      <a:pt x="59" y="31"/>
                      <a:pt x="56" y="29"/>
                      <a:pt x="56" y="25"/>
                    </a:cubicBezTo>
                    <a:cubicBezTo>
                      <a:pt x="56" y="22"/>
                      <a:pt x="59" y="19"/>
                      <a:pt x="62" y="19"/>
                    </a:cubicBezTo>
                    <a:close/>
                    <a:moveTo>
                      <a:pt x="31" y="31"/>
                    </a:moveTo>
                    <a:cubicBezTo>
                      <a:pt x="27" y="31"/>
                      <a:pt x="24" y="29"/>
                      <a:pt x="24" y="25"/>
                    </a:cubicBezTo>
                    <a:cubicBezTo>
                      <a:pt x="24" y="22"/>
                      <a:pt x="27" y="19"/>
                      <a:pt x="31" y="19"/>
                    </a:cubicBezTo>
                    <a:cubicBezTo>
                      <a:pt x="34" y="19"/>
                      <a:pt x="36" y="22"/>
                      <a:pt x="36" y="25"/>
                    </a:cubicBezTo>
                    <a:cubicBezTo>
                      <a:pt x="36" y="29"/>
                      <a:pt x="34" y="31"/>
                      <a:pt x="31" y="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" name="Freeform 22"/>
              <p:cNvSpPr>
                <a:spLocks noEditPoints="1"/>
              </p:cNvSpPr>
              <p:nvPr/>
            </p:nvSpPr>
            <p:spPr bwMode="auto">
              <a:xfrm>
                <a:off x="7708106" y="887412"/>
                <a:ext cx="552450" cy="503238"/>
              </a:xfrm>
              <a:custGeom>
                <a:avLst/>
                <a:gdLst>
                  <a:gd name="T0" fmla="*/ 77 w 77"/>
                  <a:gd name="T1" fmla="*/ 33 h 70"/>
                  <a:gd name="T2" fmla="*/ 38 w 77"/>
                  <a:gd name="T3" fmla="*/ 0 h 70"/>
                  <a:gd name="T4" fmla="*/ 0 w 77"/>
                  <a:gd name="T5" fmla="*/ 33 h 70"/>
                  <a:gd name="T6" fmla="*/ 38 w 77"/>
                  <a:gd name="T7" fmla="*/ 66 h 70"/>
                  <a:gd name="T8" fmla="*/ 52 w 77"/>
                  <a:gd name="T9" fmla="*/ 63 h 70"/>
                  <a:gd name="T10" fmla="*/ 64 w 77"/>
                  <a:gd name="T11" fmla="*/ 70 h 70"/>
                  <a:gd name="T12" fmla="*/ 61 w 77"/>
                  <a:gd name="T13" fmla="*/ 59 h 70"/>
                  <a:gd name="T14" fmla="*/ 77 w 77"/>
                  <a:gd name="T15" fmla="*/ 33 h 70"/>
                  <a:gd name="T16" fmla="*/ 26 w 77"/>
                  <a:gd name="T17" fmla="*/ 27 h 70"/>
                  <a:gd name="T18" fmla="*/ 21 w 77"/>
                  <a:gd name="T19" fmla="*/ 23 h 70"/>
                  <a:gd name="T20" fmla="*/ 26 w 77"/>
                  <a:gd name="T21" fmla="*/ 18 h 70"/>
                  <a:gd name="T22" fmla="*/ 32 w 77"/>
                  <a:gd name="T23" fmla="*/ 23 h 70"/>
                  <a:gd name="T24" fmla="*/ 26 w 77"/>
                  <a:gd name="T25" fmla="*/ 27 h 70"/>
                  <a:gd name="T26" fmla="*/ 51 w 77"/>
                  <a:gd name="T27" fmla="*/ 27 h 70"/>
                  <a:gd name="T28" fmla="*/ 46 w 77"/>
                  <a:gd name="T29" fmla="*/ 23 h 70"/>
                  <a:gd name="T30" fmla="*/ 51 w 77"/>
                  <a:gd name="T31" fmla="*/ 18 h 70"/>
                  <a:gd name="T32" fmla="*/ 56 w 77"/>
                  <a:gd name="T33" fmla="*/ 23 h 70"/>
                  <a:gd name="T34" fmla="*/ 51 w 77"/>
                  <a:gd name="T35" fmla="*/ 27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77" h="70">
                    <a:moveTo>
                      <a:pt x="77" y="33"/>
                    </a:moveTo>
                    <a:cubicBezTo>
                      <a:pt x="77" y="15"/>
                      <a:pt x="59" y="0"/>
                      <a:pt x="38" y="0"/>
                    </a:cubicBezTo>
                    <a:cubicBezTo>
                      <a:pt x="17" y="0"/>
                      <a:pt x="0" y="15"/>
                      <a:pt x="0" y="33"/>
                    </a:cubicBezTo>
                    <a:cubicBezTo>
                      <a:pt x="0" y="51"/>
                      <a:pt x="17" y="66"/>
                      <a:pt x="38" y="66"/>
                    </a:cubicBezTo>
                    <a:cubicBezTo>
                      <a:pt x="43" y="66"/>
                      <a:pt x="47" y="65"/>
                      <a:pt x="52" y="63"/>
                    </a:cubicBezTo>
                    <a:cubicBezTo>
                      <a:pt x="64" y="70"/>
                      <a:pt x="64" y="70"/>
                      <a:pt x="64" y="70"/>
                    </a:cubicBezTo>
                    <a:cubicBezTo>
                      <a:pt x="61" y="59"/>
                      <a:pt x="61" y="59"/>
                      <a:pt x="61" y="59"/>
                    </a:cubicBezTo>
                    <a:cubicBezTo>
                      <a:pt x="70" y="52"/>
                      <a:pt x="77" y="43"/>
                      <a:pt x="77" y="33"/>
                    </a:cubicBezTo>
                    <a:close/>
                    <a:moveTo>
                      <a:pt x="26" y="27"/>
                    </a:moveTo>
                    <a:cubicBezTo>
                      <a:pt x="24" y="27"/>
                      <a:pt x="21" y="25"/>
                      <a:pt x="21" y="23"/>
                    </a:cubicBezTo>
                    <a:cubicBezTo>
                      <a:pt x="21" y="21"/>
                      <a:pt x="24" y="18"/>
                      <a:pt x="26" y="18"/>
                    </a:cubicBezTo>
                    <a:cubicBezTo>
                      <a:pt x="29" y="18"/>
                      <a:pt x="32" y="21"/>
                      <a:pt x="32" y="23"/>
                    </a:cubicBezTo>
                    <a:cubicBezTo>
                      <a:pt x="32" y="25"/>
                      <a:pt x="29" y="27"/>
                      <a:pt x="26" y="27"/>
                    </a:cubicBezTo>
                    <a:close/>
                    <a:moveTo>
                      <a:pt x="51" y="27"/>
                    </a:moveTo>
                    <a:cubicBezTo>
                      <a:pt x="49" y="27"/>
                      <a:pt x="46" y="25"/>
                      <a:pt x="46" y="23"/>
                    </a:cubicBezTo>
                    <a:cubicBezTo>
                      <a:pt x="46" y="21"/>
                      <a:pt x="49" y="18"/>
                      <a:pt x="51" y="18"/>
                    </a:cubicBezTo>
                    <a:cubicBezTo>
                      <a:pt x="54" y="18"/>
                      <a:pt x="56" y="21"/>
                      <a:pt x="56" y="23"/>
                    </a:cubicBezTo>
                    <a:cubicBezTo>
                      <a:pt x="56" y="25"/>
                      <a:pt x="54" y="27"/>
                      <a:pt x="51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sp>
        <p:nvSpPr>
          <p:cNvPr id="69" name="文本框 68"/>
          <p:cNvSpPr txBox="1"/>
          <p:nvPr/>
        </p:nvSpPr>
        <p:spPr>
          <a:xfrm>
            <a:off x="6425252" y="4421103"/>
            <a:ext cx="19431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科大奥锐</a:t>
            </a:r>
            <a:r>
              <a:rPr lang="en-US" altLang="zh-CN" sz="1200" dirty="0" smtClean="0">
                <a:solidFill>
                  <a:schemeClr val="bg2">
                    <a:lumMod val="50000"/>
                  </a:schemeClr>
                </a:solidFill>
                <a:latin typeface="Elephant" panose="02020904090505020303" pitchFamily="18" charset="0"/>
              </a:rPr>
              <a:t>@2020.2.12</a:t>
            </a:r>
            <a:endParaRPr lang="zh-CN" altLang="en-US" sz="1200" dirty="0">
              <a:solidFill>
                <a:schemeClr val="bg2">
                  <a:lumMod val="50000"/>
                </a:schemeClr>
              </a:solidFill>
              <a:latin typeface="Elephant" panose="02020904090505020303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9315" y="1806575"/>
            <a:ext cx="2830830" cy="30613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任意多边形 2"/>
          <p:cNvSpPr/>
          <p:nvPr/>
        </p:nvSpPr>
        <p:spPr>
          <a:xfrm>
            <a:off x="1681888" y="2209694"/>
            <a:ext cx="447675" cy="492593"/>
          </a:xfrm>
          <a:custGeom>
            <a:avLst/>
            <a:gdLst>
              <a:gd name="connsiteX0" fmla="*/ 0 w 561975"/>
              <a:gd name="connsiteY0" fmla="*/ 0 h 547688"/>
              <a:gd name="connsiteX1" fmla="*/ 552450 w 561975"/>
              <a:gd name="connsiteY1" fmla="*/ 547688 h 547688"/>
              <a:gd name="connsiteX2" fmla="*/ 561975 w 561975"/>
              <a:gd name="connsiteY2" fmla="*/ 0 h 547688"/>
              <a:gd name="connsiteX3" fmla="*/ 0 w 561975"/>
              <a:gd name="connsiteY3" fmla="*/ 0 h 547688"/>
              <a:gd name="connsiteX0-1" fmla="*/ 0 w 576263"/>
              <a:gd name="connsiteY0-2" fmla="*/ 0 h 547688"/>
              <a:gd name="connsiteX1-3" fmla="*/ 566738 w 576263"/>
              <a:gd name="connsiteY1-4" fmla="*/ 547688 h 547688"/>
              <a:gd name="connsiteX2-5" fmla="*/ 576263 w 576263"/>
              <a:gd name="connsiteY2-6" fmla="*/ 0 h 547688"/>
              <a:gd name="connsiteX3-7" fmla="*/ 0 w 576263"/>
              <a:gd name="connsiteY3-8" fmla="*/ 0 h 547688"/>
              <a:gd name="connsiteX0-9" fmla="*/ 0 w 576263"/>
              <a:gd name="connsiteY0-10" fmla="*/ 0 h 571500"/>
              <a:gd name="connsiteX1-11" fmla="*/ 566738 w 576263"/>
              <a:gd name="connsiteY1-12" fmla="*/ 571500 h 571500"/>
              <a:gd name="connsiteX2-13" fmla="*/ 576263 w 576263"/>
              <a:gd name="connsiteY2-14" fmla="*/ 0 h 571500"/>
              <a:gd name="connsiteX3-15" fmla="*/ 0 w 576263"/>
              <a:gd name="connsiteY3-16" fmla="*/ 0 h 571500"/>
              <a:gd name="connsiteX0-17" fmla="*/ 0 w 576263"/>
              <a:gd name="connsiteY0-18" fmla="*/ 0 h 576263"/>
              <a:gd name="connsiteX1-19" fmla="*/ 571335 w 576263"/>
              <a:gd name="connsiteY1-20" fmla="*/ 576263 h 576263"/>
              <a:gd name="connsiteX2-21" fmla="*/ 576263 w 576263"/>
              <a:gd name="connsiteY2-22" fmla="*/ 0 h 576263"/>
              <a:gd name="connsiteX3-23" fmla="*/ 0 w 576263"/>
              <a:gd name="connsiteY3-24" fmla="*/ 0 h 576263"/>
              <a:gd name="connsiteX0-25" fmla="*/ 0 w 576448"/>
              <a:gd name="connsiteY0-26" fmla="*/ 0 h 576263"/>
              <a:gd name="connsiteX1-27" fmla="*/ 575933 w 576448"/>
              <a:gd name="connsiteY1-28" fmla="*/ 576263 h 576263"/>
              <a:gd name="connsiteX2-29" fmla="*/ 576263 w 576448"/>
              <a:gd name="connsiteY2-30" fmla="*/ 0 h 576263"/>
              <a:gd name="connsiteX3-31" fmla="*/ 0 w 576448"/>
              <a:gd name="connsiteY3-32" fmla="*/ 0 h 57626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576448" h="576263">
                <a:moveTo>
                  <a:pt x="0" y="0"/>
                </a:moveTo>
                <a:lnTo>
                  <a:pt x="575933" y="576263"/>
                </a:lnTo>
                <a:cubicBezTo>
                  <a:pt x="577576" y="384175"/>
                  <a:pt x="574620" y="192088"/>
                  <a:pt x="576263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6194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85800">
              <a:defRPr/>
            </a:pPr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2124075" y="2212399"/>
            <a:ext cx="7019925" cy="49291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5000" tIns="0" rIns="135000" bIns="0" anchor="ctr"/>
          <a:lstStyle/>
          <a:p>
            <a:pPr algn="ctr" defTabSz="685800">
              <a:defRPr/>
            </a:pPr>
            <a:r>
              <a:rPr lang="en-US" altLang="zh-CN" sz="210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Meiryo" panose="020B0604030504040204" pitchFamily="34" charset="-128"/>
              </a:rPr>
              <a:t>www.ustcori.com</a:t>
            </a:r>
            <a:endParaRPr lang="zh-CN" altLang="en-US" sz="2100" dirty="0">
              <a:solidFill>
                <a:srgbClr val="CEEAB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Meiryo" panose="020B0604030504040204" pitchFamily="34" charset="-128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" y="1636569"/>
            <a:ext cx="6984207" cy="58145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defTabSz="685800">
              <a:defRPr/>
            </a:pPr>
            <a:r>
              <a:rPr lang="zh-CN" altLang="en-US" sz="2400" spc="150" dirty="0">
                <a:solidFill>
                  <a:srgbClr val="FFFFFF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sz="2100" spc="15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更多仿真资源和教学系统尽在科大奥锐！</a:t>
            </a:r>
            <a:endParaRPr lang="zh-CN" altLang="en-US" sz="2100" spc="15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直角三角形 5"/>
          <p:cNvSpPr/>
          <p:nvPr/>
        </p:nvSpPr>
        <p:spPr>
          <a:xfrm>
            <a:off x="6984207" y="1633539"/>
            <a:ext cx="640276" cy="584488"/>
          </a:xfrm>
          <a:prstGeom prst="rtTriangle">
            <a:avLst/>
          </a:prstGeom>
          <a:solidFill>
            <a:srgbClr val="007C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85800">
              <a:defRPr/>
            </a:pPr>
            <a:endParaRPr lang="zh-CN" altLang="en-US" sz="1350">
              <a:solidFill>
                <a:prstClr val="white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603250" y="313690"/>
            <a:ext cx="2915920" cy="282575"/>
          </a:xfrm>
          <a:prstGeom prst="rect">
            <a:avLst/>
          </a:prstGeom>
        </p:spPr>
        <p:txBody>
          <a:bodyPr/>
          <a:lstStyle/>
          <a:p>
            <a:r>
              <a:rPr lang="zh-CN" altLang="en-US" sz="2000" kern="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人员组织管理</a:t>
            </a:r>
            <a:r>
              <a:rPr lang="en-US" altLang="zh-CN" sz="2000" kern="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-</a:t>
            </a:r>
            <a:r>
              <a:rPr lang="zh-CN" altLang="en-US" sz="2000" kern="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人员管理</a:t>
            </a:r>
            <a:endParaRPr lang="zh-CN" altLang="en-US" sz="2000" kern="1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7" name="标题 1"/>
          <p:cNvSpPr txBox="1"/>
          <p:nvPr/>
        </p:nvSpPr>
        <p:spPr>
          <a:xfrm>
            <a:off x="3603824" y="4533349"/>
            <a:ext cx="1614261" cy="2825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1800" kern="1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基础信息平台</a:t>
            </a:r>
            <a:endParaRPr lang="zh-CN" altLang="en-US" sz="1800" kern="1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29210" y="725805"/>
            <a:ext cx="516255" cy="466725"/>
            <a:chOff x="10593388" y="692150"/>
            <a:chExt cx="1119187" cy="936625"/>
          </a:xfrm>
        </p:grpSpPr>
        <p:sp>
          <p:nvSpPr>
            <p:cNvPr id="14" name="Freeform 12"/>
            <p:cNvSpPr>
              <a:spLocks noEditPoints="1"/>
            </p:cNvSpPr>
            <p:nvPr/>
          </p:nvSpPr>
          <p:spPr bwMode="auto">
            <a:xfrm>
              <a:off x="10593388" y="827088"/>
              <a:ext cx="679450" cy="679450"/>
            </a:xfrm>
            <a:custGeom>
              <a:avLst/>
              <a:gdLst>
                <a:gd name="T0" fmla="*/ 145 w 290"/>
                <a:gd name="T1" fmla="*/ 290 h 290"/>
                <a:gd name="T2" fmla="*/ 168 w 290"/>
                <a:gd name="T3" fmla="*/ 290 h 290"/>
                <a:gd name="T4" fmla="*/ 168 w 290"/>
                <a:gd name="T5" fmla="*/ 268 h 290"/>
                <a:gd name="T6" fmla="*/ 216 w 290"/>
                <a:gd name="T7" fmla="*/ 249 h 290"/>
                <a:gd name="T8" fmla="*/ 231 w 290"/>
                <a:gd name="T9" fmla="*/ 264 h 290"/>
                <a:gd name="T10" fmla="*/ 264 w 290"/>
                <a:gd name="T11" fmla="*/ 232 h 290"/>
                <a:gd name="T12" fmla="*/ 248 w 290"/>
                <a:gd name="T13" fmla="*/ 216 h 290"/>
                <a:gd name="T14" fmla="*/ 268 w 290"/>
                <a:gd name="T15" fmla="*/ 168 h 290"/>
                <a:gd name="T16" fmla="*/ 290 w 290"/>
                <a:gd name="T17" fmla="*/ 168 h 290"/>
                <a:gd name="T18" fmla="*/ 290 w 290"/>
                <a:gd name="T19" fmla="*/ 122 h 290"/>
                <a:gd name="T20" fmla="*/ 268 w 290"/>
                <a:gd name="T21" fmla="*/ 122 h 290"/>
                <a:gd name="T22" fmla="*/ 248 w 290"/>
                <a:gd name="T23" fmla="*/ 74 h 290"/>
                <a:gd name="T24" fmla="*/ 264 w 290"/>
                <a:gd name="T25" fmla="*/ 59 h 290"/>
                <a:gd name="T26" fmla="*/ 231 w 290"/>
                <a:gd name="T27" fmla="*/ 27 h 290"/>
                <a:gd name="T28" fmla="*/ 216 w 290"/>
                <a:gd name="T29" fmla="*/ 42 h 290"/>
                <a:gd name="T30" fmla="*/ 168 w 290"/>
                <a:gd name="T31" fmla="*/ 22 h 290"/>
                <a:gd name="T32" fmla="*/ 168 w 290"/>
                <a:gd name="T33" fmla="*/ 0 h 290"/>
                <a:gd name="T34" fmla="*/ 145 w 290"/>
                <a:gd name="T35" fmla="*/ 0 h 290"/>
                <a:gd name="T36" fmla="*/ 145 w 290"/>
                <a:gd name="T37" fmla="*/ 53 h 290"/>
                <a:gd name="T38" fmla="*/ 237 w 290"/>
                <a:gd name="T39" fmla="*/ 145 h 290"/>
                <a:gd name="T40" fmla="*/ 145 w 290"/>
                <a:gd name="T41" fmla="*/ 238 h 290"/>
                <a:gd name="T42" fmla="*/ 145 w 290"/>
                <a:gd name="T43" fmla="*/ 290 h 290"/>
                <a:gd name="T44" fmla="*/ 42 w 290"/>
                <a:gd name="T45" fmla="*/ 216 h 290"/>
                <a:gd name="T46" fmla="*/ 26 w 290"/>
                <a:gd name="T47" fmla="*/ 232 h 290"/>
                <a:gd name="T48" fmla="*/ 59 w 290"/>
                <a:gd name="T49" fmla="*/ 264 h 290"/>
                <a:gd name="T50" fmla="*/ 74 w 290"/>
                <a:gd name="T51" fmla="*/ 249 h 290"/>
                <a:gd name="T52" fmla="*/ 122 w 290"/>
                <a:gd name="T53" fmla="*/ 268 h 290"/>
                <a:gd name="T54" fmla="*/ 122 w 290"/>
                <a:gd name="T55" fmla="*/ 290 h 290"/>
                <a:gd name="T56" fmla="*/ 145 w 290"/>
                <a:gd name="T57" fmla="*/ 290 h 290"/>
                <a:gd name="T58" fmla="*/ 145 w 290"/>
                <a:gd name="T59" fmla="*/ 238 h 290"/>
                <a:gd name="T60" fmla="*/ 145 w 290"/>
                <a:gd name="T61" fmla="*/ 238 h 290"/>
                <a:gd name="T62" fmla="*/ 52 w 290"/>
                <a:gd name="T63" fmla="*/ 145 h 290"/>
                <a:gd name="T64" fmla="*/ 145 w 290"/>
                <a:gd name="T65" fmla="*/ 53 h 290"/>
                <a:gd name="T66" fmla="*/ 145 w 290"/>
                <a:gd name="T67" fmla="*/ 53 h 290"/>
                <a:gd name="T68" fmla="*/ 145 w 290"/>
                <a:gd name="T69" fmla="*/ 53 h 290"/>
                <a:gd name="T70" fmla="*/ 145 w 290"/>
                <a:gd name="T71" fmla="*/ 0 h 290"/>
                <a:gd name="T72" fmla="*/ 122 w 290"/>
                <a:gd name="T73" fmla="*/ 0 h 290"/>
                <a:gd name="T74" fmla="*/ 122 w 290"/>
                <a:gd name="T75" fmla="*/ 22 h 290"/>
                <a:gd name="T76" fmla="*/ 74 w 290"/>
                <a:gd name="T77" fmla="*/ 42 h 290"/>
                <a:gd name="T78" fmla="*/ 59 w 290"/>
                <a:gd name="T79" fmla="*/ 27 h 290"/>
                <a:gd name="T80" fmla="*/ 26 w 290"/>
                <a:gd name="T81" fmla="*/ 59 h 290"/>
                <a:gd name="T82" fmla="*/ 42 w 290"/>
                <a:gd name="T83" fmla="*/ 74 h 290"/>
                <a:gd name="T84" fmla="*/ 22 w 290"/>
                <a:gd name="T85" fmla="*/ 122 h 290"/>
                <a:gd name="T86" fmla="*/ 0 w 290"/>
                <a:gd name="T87" fmla="*/ 122 h 290"/>
                <a:gd name="T88" fmla="*/ 0 w 290"/>
                <a:gd name="T89" fmla="*/ 168 h 290"/>
                <a:gd name="T90" fmla="*/ 22 w 290"/>
                <a:gd name="T91" fmla="*/ 168 h 290"/>
                <a:gd name="T92" fmla="*/ 42 w 290"/>
                <a:gd name="T93" fmla="*/ 216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90" h="290">
                  <a:moveTo>
                    <a:pt x="145" y="290"/>
                  </a:moveTo>
                  <a:cubicBezTo>
                    <a:pt x="168" y="290"/>
                    <a:pt x="168" y="290"/>
                    <a:pt x="168" y="290"/>
                  </a:cubicBezTo>
                  <a:cubicBezTo>
                    <a:pt x="168" y="268"/>
                    <a:pt x="168" y="268"/>
                    <a:pt x="168" y="268"/>
                  </a:cubicBezTo>
                  <a:cubicBezTo>
                    <a:pt x="185" y="265"/>
                    <a:pt x="202" y="258"/>
                    <a:pt x="216" y="249"/>
                  </a:cubicBezTo>
                  <a:cubicBezTo>
                    <a:pt x="231" y="264"/>
                    <a:pt x="231" y="264"/>
                    <a:pt x="231" y="264"/>
                  </a:cubicBezTo>
                  <a:cubicBezTo>
                    <a:pt x="264" y="232"/>
                    <a:pt x="264" y="232"/>
                    <a:pt x="264" y="232"/>
                  </a:cubicBezTo>
                  <a:cubicBezTo>
                    <a:pt x="248" y="216"/>
                    <a:pt x="248" y="216"/>
                    <a:pt x="248" y="216"/>
                  </a:cubicBezTo>
                  <a:cubicBezTo>
                    <a:pt x="258" y="202"/>
                    <a:pt x="265" y="186"/>
                    <a:pt x="268" y="168"/>
                  </a:cubicBezTo>
                  <a:cubicBezTo>
                    <a:pt x="290" y="168"/>
                    <a:pt x="290" y="168"/>
                    <a:pt x="290" y="168"/>
                  </a:cubicBezTo>
                  <a:cubicBezTo>
                    <a:pt x="290" y="122"/>
                    <a:pt x="290" y="122"/>
                    <a:pt x="290" y="122"/>
                  </a:cubicBezTo>
                  <a:cubicBezTo>
                    <a:pt x="268" y="122"/>
                    <a:pt x="268" y="122"/>
                    <a:pt x="268" y="122"/>
                  </a:cubicBezTo>
                  <a:cubicBezTo>
                    <a:pt x="265" y="105"/>
                    <a:pt x="258" y="89"/>
                    <a:pt x="248" y="74"/>
                  </a:cubicBezTo>
                  <a:cubicBezTo>
                    <a:pt x="264" y="59"/>
                    <a:pt x="264" y="59"/>
                    <a:pt x="264" y="59"/>
                  </a:cubicBezTo>
                  <a:cubicBezTo>
                    <a:pt x="231" y="27"/>
                    <a:pt x="231" y="27"/>
                    <a:pt x="231" y="27"/>
                  </a:cubicBezTo>
                  <a:cubicBezTo>
                    <a:pt x="216" y="42"/>
                    <a:pt x="216" y="42"/>
                    <a:pt x="216" y="42"/>
                  </a:cubicBezTo>
                  <a:cubicBezTo>
                    <a:pt x="202" y="32"/>
                    <a:pt x="185" y="25"/>
                    <a:pt x="168" y="22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145" y="0"/>
                    <a:pt x="145" y="0"/>
                    <a:pt x="145" y="0"/>
                  </a:cubicBezTo>
                  <a:cubicBezTo>
                    <a:pt x="145" y="53"/>
                    <a:pt x="145" y="53"/>
                    <a:pt x="145" y="53"/>
                  </a:cubicBezTo>
                  <a:cubicBezTo>
                    <a:pt x="196" y="53"/>
                    <a:pt x="237" y="94"/>
                    <a:pt x="237" y="145"/>
                  </a:cubicBezTo>
                  <a:cubicBezTo>
                    <a:pt x="237" y="196"/>
                    <a:pt x="196" y="238"/>
                    <a:pt x="145" y="238"/>
                  </a:cubicBezTo>
                  <a:lnTo>
                    <a:pt x="145" y="290"/>
                  </a:lnTo>
                  <a:close/>
                  <a:moveTo>
                    <a:pt x="42" y="216"/>
                  </a:moveTo>
                  <a:cubicBezTo>
                    <a:pt x="26" y="232"/>
                    <a:pt x="26" y="232"/>
                    <a:pt x="26" y="232"/>
                  </a:cubicBezTo>
                  <a:cubicBezTo>
                    <a:pt x="59" y="264"/>
                    <a:pt x="59" y="264"/>
                    <a:pt x="59" y="264"/>
                  </a:cubicBezTo>
                  <a:cubicBezTo>
                    <a:pt x="74" y="249"/>
                    <a:pt x="74" y="249"/>
                    <a:pt x="74" y="249"/>
                  </a:cubicBezTo>
                  <a:cubicBezTo>
                    <a:pt x="88" y="258"/>
                    <a:pt x="105" y="265"/>
                    <a:pt x="122" y="268"/>
                  </a:cubicBezTo>
                  <a:cubicBezTo>
                    <a:pt x="122" y="290"/>
                    <a:pt x="122" y="290"/>
                    <a:pt x="122" y="290"/>
                  </a:cubicBezTo>
                  <a:cubicBezTo>
                    <a:pt x="145" y="290"/>
                    <a:pt x="145" y="290"/>
                    <a:pt x="145" y="290"/>
                  </a:cubicBezTo>
                  <a:cubicBezTo>
                    <a:pt x="145" y="238"/>
                    <a:pt x="145" y="238"/>
                    <a:pt x="145" y="238"/>
                  </a:cubicBezTo>
                  <a:cubicBezTo>
                    <a:pt x="145" y="238"/>
                    <a:pt x="145" y="238"/>
                    <a:pt x="145" y="238"/>
                  </a:cubicBezTo>
                  <a:cubicBezTo>
                    <a:pt x="94" y="238"/>
                    <a:pt x="52" y="196"/>
                    <a:pt x="52" y="145"/>
                  </a:cubicBezTo>
                  <a:cubicBezTo>
                    <a:pt x="52" y="94"/>
                    <a:pt x="94" y="53"/>
                    <a:pt x="145" y="53"/>
                  </a:cubicBezTo>
                  <a:cubicBezTo>
                    <a:pt x="145" y="53"/>
                    <a:pt x="145" y="53"/>
                    <a:pt x="145" y="53"/>
                  </a:cubicBezTo>
                  <a:cubicBezTo>
                    <a:pt x="145" y="53"/>
                    <a:pt x="145" y="53"/>
                    <a:pt x="145" y="53"/>
                  </a:cubicBezTo>
                  <a:cubicBezTo>
                    <a:pt x="145" y="0"/>
                    <a:pt x="145" y="0"/>
                    <a:pt x="145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2" y="22"/>
                    <a:pt x="122" y="22"/>
                    <a:pt x="122" y="22"/>
                  </a:cubicBezTo>
                  <a:cubicBezTo>
                    <a:pt x="105" y="25"/>
                    <a:pt x="88" y="32"/>
                    <a:pt x="74" y="42"/>
                  </a:cubicBezTo>
                  <a:cubicBezTo>
                    <a:pt x="59" y="27"/>
                    <a:pt x="59" y="27"/>
                    <a:pt x="59" y="27"/>
                  </a:cubicBezTo>
                  <a:cubicBezTo>
                    <a:pt x="26" y="59"/>
                    <a:pt x="26" y="59"/>
                    <a:pt x="26" y="59"/>
                  </a:cubicBezTo>
                  <a:cubicBezTo>
                    <a:pt x="42" y="74"/>
                    <a:pt x="42" y="74"/>
                    <a:pt x="42" y="74"/>
                  </a:cubicBezTo>
                  <a:cubicBezTo>
                    <a:pt x="32" y="89"/>
                    <a:pt x="25" y="105"/>
                    <a:pt x="22" y="122"/>
                  </a:cubicBezTo>
                  <a:cubicBezTo>
                    <a:pt x="0" y="122"/>
                    <a:pt x="0" y="122"/>
                    <a:pt x="0" y="122"/>
                  </a:cubicBezTo>
                  <a:cubicBezTo>
                    <a:pt x="0" y="168"/>
                    <a:pt x="0" y="168"/>
                    <a:pt x="0" y="168"/>
                  </a:cubicBezTo>
                  <a:cubicBezTo>
                    <a:pt x="22" y="168"/>
                    <a:pt x="22" y="168"/>
                    <a:pt x="22" y="168"/>
                  </a:cubicBezTo>
                  <a:cubicBezTo>
                    <a:pt x="25" y="186"/>
                    <a:pt x="32" y="202"/>
                    <a:pt x="42" y="216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5" name="Freeform 13"/>
            <p:cNvSpPr>
              <a:spLocks noEditPoints="1"/>
            </p:cNvSpPr>
            <p:nvPr/>
          </p:nvSpPr>
          <p:spPr bwMode="auto">
            <a:xfrm>
              <a:off x="11268075" y="1190625"/>
              <a:ext cx="438150" cy="438150"/>
            </a:xfrm>
            <a:custGeom>
              <a:avLst/>
              <a:gdLst>
                <a:gd name="T0" fmla="*/ 93 w 187"/>
                <a:gd name="T1" fmla="*/ 15 h 187"/>
                <a:gd name="T2" fmla="*/ 118 w 187"/>
                <a:gd name="T3" fmla="*/ 19 h 187"/>
                <a:gd name="T4" fmla="*/ 123 w 187"/>
                <a:gd name="T5" fmla="*/ 5 h 187"/>
                <a:gd name="T6" fmla="*/ 155 w 187"/>
                <a:gd name="T7" fmla="*/ 23 h 187"/>
                <a:gd name="T8" fmla="*/ 145 w 187"/>
                <a:gd name="T9" fmla="*/ 34 h 187"/>
                <a:gd name="T10" fmla="*/ 164 w 187"/>
                <a:gd name="T11" fmla="*/ 58 h 187"/>
                <a:gd name="T12" fmla="*/ 177 w 187"/>
                <a:gd name="T13" fmla="*/ 52 h 187"/>
                <a:gd name="T14" fmla="*/ 187 w 187"/>
                <a:gd name="T15" fmla="*/ 87 h 187"/>
                <a:gd name="T16" fmla="*/ 172 w 187"/>
                <a:gd name="T17" fmla="*/ 88 h 187"/>
                <a:gd name="T18" fmla="*/ 168 w 187"/>
                <a:gd name="T19" fmla="*/ 119 h 187"/>
                <a:gd name="T20" fmla="*/ 182 w 187"/>
                <a:gd name="T21" fmla="*/ 123 h 187"/>
                <a:gd name="T22" fmla="*/ 164 w 187"/>
                <a:gd name="T23" fmla="*/ 155 h 187"/>
                <a:gd name="T24" fmla="*/ 153 w 187"/>
                <a:gd name="T25" fmla="*/ 145 h 187"/>
                <a:gd name="T26" fmla="*/ 129 w 187"/>
                <a:gd name="T27" fmla="*/ 164 h 187"/>
                <a:gd name="T28" fmla="*/ 135 w 187"/>
                <a:gd name="T29" fmla="*/ 178 h 187"/>
                <a:gd name="T30" fmla="*/ 100 w 187"/>
                <a:gd name="T31" fmla="*/ 187 h 187"/>
                <a:gd name="T32" fmla="*/ 99 w 187"/>
                <a:gd name="T33" fmla="*/ 172 h 187"/>
                <a:gd name="T34" fmla="*/ 93 w 187"/>
                <a:gd name="T35" fmla="*/ 172 h 187"/>
                <a:gd name="T36" fmla="*/ 93 w 187"/>
                <a:gd name="T37" fmla="*/ 132 h 187"/>
                <a:gd name="T38" fmla="*/ 130 w 187"/>
                <a:gd name="T39" fmla="*/ 106 h 187"/>
                <a:gd name="T40" fmla="*/ 105 w 187"/>
                <a:gd name="T41" fmla="*/ 57 h 187"/>
                <a:gd name="T42" fmla="*/ 93 w 187"/>
                <a:gd name="T43" fmla="*/ 55 h 187"/>
                <a:gd name="T44" fmla="*/ 93 w 187"/>
                <a:gd name="T45" fmla="*/ 15 h 187"/>
                <a:gd name="T46" fmla="*/ 23 w 187"/>
                <a:gd name="T47" fmla="*/ 129 h 187"/>
                <a:gd name="T48" fmla="*/ 9 w 187"/>
                <a:gd name="T49" fmla="*/ 135 h 187"/>
                <a:gd name="T50" fmla="*/ 0 w 187"/>
                <a:gd name="T51" fmla="*/ 100 h 187"/>
                <a:gd name="T52" fmla="*/ 15 w 187"/>
                <a:gd name="T53" fmla="*/ 99 h 187"/>
                <a:gd name="T54" fmla="*/ 19 w 187"/>
                <a:gd name="T55" fmla="*/ 69 h 187"/>
                <a:gd name="T56" fmla="*/ 4 w 187"/>
                <a:gd name="T57" fmla="*/ 64 h 187"/>
                <a:gd name="T58" fmla="*/ 23 w 187"/>
                <a:gd name="T59" fmla="*/ 32 h 187"/>
                <a:gd name="T60" fmla="*/ 34 w 187"/>
                <a:gd name="T61" fmla="*/ 42 h 187"/>
                <a:gd name="T62" fmla="*/ 58 w 187"/>
                <a:gd name="T63" fmla="*/ 23 h 187"/>
                <a:gd name="T64" fmla="*/ 51 w 187"/>
                <a:gd name="T65" fmla="*/ 10 h 187"/>
                <a:gd name="T66" fmla="*/ 87 w 187"/>
                <a:gd name="T67" fmla="*/ 0 h 187"/>
                <a:gd name="T68" fmla="*/ 88 w 187"/>
                <a:gd name="T69" fmla="*/ 15 h 187"/>
                <a:gd name="T70" fmla="*/ 93 w 187"/>
                <a:gd name="T71" fmla="*/ 15 h 187"/>
                <a:gd name="T72" fmla="*/ 93 w 187"/>
                <a:gd name="T73" fmla="*/ 55 h 187"/>
                <a:gd name="T74" fmla="*/ 57 w 187"/>
                <a:gd name="T75" fmla="*/ 81 h 187"/>
                <a:gd name="T76" fmla="*/ 81 w 187"/>
                <a:gd name="T77" fmla="*/ 130 h 187"/>
                <a:gd name="T78" fmla="*/ 93 w 187"/>
                <a:gd name="T79" fmla="*/ 132 h 187"/>
                <a:gd name="T80" fmla="*/ 93 w 187"/>
                <a:gd name="T81" fmla="*/ 172 h 187"/>
                <a:gd name="T82" fmla="*/ 68 w 187"/>
                <a:gd name="T83" fmla="*/ 168 h 187"/>
                <a:gd name="T84" fmla="*/ 64 w 187"/>
                <a:gd name="T85" fmla="*/ 183 h 187"/>
                <a:gd name="T86" fmla="*/ 32 w 187"/>
                <a:gd name="T87" fmla="*/ 164 h 187"/>
                <a:gd name="T88" fmla="*/ 42 w 187"/>
                <a:gd name="T89" fmla="*/ 153 h 187"/>
                <a:gd name="T90" fmla="*/ 23 w 187"/>
                <a:gd name="T91" fmla="*/ 129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87" h="187">
                  <a:moveTo>
                    <a:pt x="93" y="15"/>
                  </a:moveTo>
                  <a:cubicBezTo>
                    <a:pt x="102" y="15"/>
                    <a:pt x="110" y="16"/>
                    <a:pt x="118" y="19"/>
                  </a:cubicBezTo>
                  <a:cubicBezTo>
                    <a:pt x="123" y="5"/>
                    <a:pt x="123" y="5"/>
                    <a:pt x="123" y="5"/>
                  </a:cubicBezTo>
                  <a:cubicBezTo>
                    <a:pt x="135" y="9"/>
                    <a:pt x="146" y="15"/>
                    <a:pt x="155" y="23"/>
                  </a:cubicBezTo>
                  <a:cubicBezTo>
                    <a:pt x="145" y="34"/>
                    <a:pt x="145" y="34"/>
                    <a:pt x="145" y="34"/>
                  </a:cubicBezTo>
                  <a:cubicBezTo>
                    <a:pt x="153" y="41"/>
                    <a:pt x="159" y="49"/>
                    <a:pt x="164" y="58"/>
                  </a:cubicBezTo>
                  <a:cubicBezTo>
                    <a:pt x="177" y="52"/>
                    <a:pt x="177" y="52"/>
                    <a:pt x="177" y="52"/>
                  </a:cubicBezTo>
                  <a:cubicBezTo>
                    <a:pt x="183" y="63"/>
                    <a:pt x="186" y="75"/>
                    <a:pt x="187" y="87"/>
                  </a:cubicBezTo>
                  <a:cubicBezTo>
                    <a:pt x="172" y="88"/>
                    <a:pt x="172" y="88"/>
                    <a:pt x="172" y="88"/>
                  </a:cubicBezTo>
                  <a:cubicBezTo>
                    <a:pt x="173" y="98"/>
                    <a:pt x="172" y="108"/>
                    <a:pt x="168" y="119"/>
                  </a:cubicBezTo>
                  <a:cubicBezTo>
                    <a:pt x="182" y="123"/>
                    <a:pt x="182" y="123"/>
                    <a:pt x="182" y="123"/>
                  </a:cubicBezTo>
                  <a:cubicBezTo>
                    <a:pt x="178" y="135"/>
                    <a:pt x="172" y="146"/>
                    <a:pt x="164" y="155"/>
                  </a:cubicBezTo>
                  <a:cubicBezTo>
                    <a:pt x="153" y="145"/>
                    <a:pt x="153" y="145"/>
                    <a:pt x="153" y="145"/>
                  </a:cubicBezTo>
                  <a:cubicBezTo>
                    <a:pt x="146" y="153"/>
                    <a:pt x="138" y="160"/>
                    <a:pt x="129" y="164"/>
                  </a:cubicBezTo>
                  <a:cubicBezTo>
                    <a:pt x="135" y="178"/>
                    <a:pt x="135" y="178"/>
                    <a:pt x="135" y="178"/>
                  </a:cubicBezTo>
                  <a:cubicBezTo>
                    <a:pt x="124" y="183"/>
                    <a:pt x="112" y="186"/>
                    <a:pt x="100" y="187"/>
                  </a:cubicBezTo>
                  <a:cubicBezTo>
                    <a:pt x="99" y="172"/>
                    <a:pt x="99" y="172"/>
                    <a:pt x="99" y="172"/>
                  </a:cubicBezTo>
                  <a:cubicBezTo>
                    <a:pt x="97" y="172"/>
                    <a:pt x="95" y="172"/>
                    <a:pt x="93" y="172"/>
                  </a:cubicBezTo>
                  <a:cubicBezTo>
                    <a:pt x="93" y="132"/>
                    <a:pt x="93" y="132"/>
                    <a:pt x="93" y="132"/>
                  </a:cubicBezTo>
                  <a:cubicBezTo>
                    <a:pt x="109" y="132"/>
                    <a:pt x="124" y="122"/>
                    <a:pt x="130" y="106"/>
                  </a:cubicBezTo>
                  <a:cubicBezTo>
                    <a:pt x="136" y="86"/>
                    <a:pt x="126" y="64"/>
                    <a:pt x="105" y="57"/>
                  </a:cubicBezTo>
                  <a:cubicBezTo>
                    <a:pt x="101" y="56"/>
                    <a:pt x="97" y="55"/>
                    <a:pt x="93" y="55"/>
                  </a:cubicBezTo>
                  <a:lnTo>
                    <a:pt x="93" y="15"/>
                  </a:lnTo>
                  <a:close/>
                  <a:moveTo>
                    <a:pt x="23" y="129"/>
                  </a:moveTo>
                  <a:cubicBezTo>
                    <a:pt x="9" y="135"/>
                    <a:pt x="9" y="135"/>
                    <a:pt x="9" y="135"/>
                  </a:cubicBezTo>
                  <a:cubicBezTo>
                    <a:pt x="4" y="125"/>
                    <a:pt x="1" y="113"/>
                    <a:pt x="0" y="100"/>
                  </a:cubicBezTo>
                  <a:cubicBezTo>
                    <a:pt x="15" y="99"/>
                    <a:pt x="15" y="99"/>
                    <a:pt x="15" y="99"/>
                  </a:cubicBezTo>
                  <a:cubicBezTo>
                    <a:pt x="14" y="89"/>
                    <a:pt x="15" y="79"/>
                    <a:pt x="19" y="69"/>
                  </a:cubicBezTo>
                  <a:cubicBezTo>
                    <a:pt x="4" y="64"/>
                    <a:pt x="4" y="64"/>
                    <a:pt x="4" y="64"/>
                  </a:cubicBezTo>
                  <a:cubicBezTo>
                    <a:pt x="8" y="52"/>
                    <a:pt x="15" y="41"/>
                    <a:pt x="23" y="32"/>
                  </a:cubicBezTo>
                  <a:cubicBezTo>
                    <a:pt x="34" y="42"/>
                    <a:pt x="34" y="42"/>
                    <a:pt x="34" y="42"/>
                  </a:cubicBezTo>
                  <a:cubicBezTo>
                    <a:pt x="41" y="34"/>
                    <a:pt x="49" y="28"/>
                    <a:pt x="58" y="23"/>
                  </a:cubicBezTo>
                  <a:cubicBezTo>
                    <a:pt x="51" y="10"/>
                    <a:pt x="51" y="10"/>
                    <a:pt x="51" y="10"/>
                  </a:cubicBezTo>
                  <a:cubicBezTo>
                    <a:pt x="62" y="4"/>
                    <a:pt x="74" y="1"/>
                    <a:pt x="87" y="0"/>
                  </a:cubicBezTo>
                  <a:cubicBezTo>
                    <a:pt x="88" y="15"/>
                    <a:pt x="88" y="15"/>
                    <a:pt x="88" y="15"/>
                  </a:cubicBezTo>
                  <a:cubicBezTo>
                    <a:pt x="90" y="15"/>
                    <a:pt x="92" y="15"/>
                    <a:pt x="93" y="15"/>
                  </a:cubicBezTo>
                  <a:cubicBezTo>
                    <a:pt x="93" y="55"/>
                    <a:pt x="93" y="55"/>
                    <a:pt x="93" y="55"/>
                  </a:cubicBezTo>
                  <a:cubicBezTo>
                    <a:pt x="77" y="55"/>
                    <a:pt x="62" y="65"/>
                    <a:pt x="57" y="81"/>
                  </a:cubicBezTo>
                  <a:cubicBezTo>
                    <a:pt x="50" y="101"/>
                    <a:pt x="61" y="123"/>
                    <a:pt x="81" y="130"/>
                  </a:cubicBezTo>
                  <a:cubicBezTo>
                    <a:pt x="85" y="131"/>
                    <a:pt x="89" y="132"/>
                    <a:pt x="93" y="132"/>
                  </a:cubicBezTo>
                  <a:cubicBezTo>
                    <a:pt x="93" y="172"/>
                    <a:pt x="93" y="172"/>
                    <a:pt x="93" y="172"/>
                  </a:cubicBezTo>
                  <a:cubicBezTo>
                    <a:pt x="85" y="172"/>
                    <a:pt x="77" y="171"/>
                    <a:pt x="68" y="168"/>
                  </a:cubicBezTo>
                  <a:cubicBezTo>
                    <a:pt x="64" y="183"/>
                    <a:pt x="64" y="183"/>
                    <a:pt x="64" y="183"/>
                  </a:cubicBezTo>
                  <a:cubicBezTo>
                    <a:pt x="52" y="179"/>
                    <a:pt x="41" y="172"/>
                    <a:pt x="32" y="164"/>
                  </a:cubicBezTo>
                  <a:cubicBezTo>
                    <a:pt x="42" y="153"/>
                    <a:pt x="42" y="153"/>
                    <a:pt x="42" y="153"/>
                  </a:cubicBezTo>
                  <a:cubicBezTo>
                    <a:pt x="34" y="146"/>
                    <a:pt x="27" y="138"/>
                    <a:pt x="23" y="129"/>
                  </a:cubicBezTo>
                  <a:close/>
                </a:path>
              </a:pathLst>
            </a:custGeom>
            <a:solidFill>
              <a:srgbClr val="CB77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6" name="Freeform 14"/>
            <p:cNvSpPr>
              <a:spLocks noEditPoints="1"/>
            </p:cNvSpPr>
            <p:nvPr/>
          </p:nvSpPr>
          <p:spPr bwMode="auto">
            <a:xfrm>
              <a:off x="11256963" y="692150"/>
              <a:ext cx="455612" cy="454025"/>
            </a:xfrm>
            <a:custGeom>
              <a:avLst/>
              <a:gdLst>
                <a:gd name="T0" fmla="*/ 104 w 195"/>
                <a:gd name="T1" fmla="*/ 29 h 194"/>
                <a:gd name="T2" fmla="*/ 107 w 195"/>
                <a:gd name="T3" fmla="*/ 0 h 194"/>
                <a:gd name="T4" fmla="*/ 148 w 195"/>
                <a:gd name="T5" fmla="*/ 13 h 194"/>
                <a:gd name="T6" fmla="*/ 133 w 195"/>
                <a:gd name="T7" fmla="*/ 38 h 194"/>
                <a:gd name="T8" fmla="*/ 155 w 195"/>
                <a:gd name="T9" fmla="*/ 59 h 194"/>
                <a:gd name="T10" fmla="*/ 180 w 195"/>
                <a:gd name="T11" fmla="*/ 43 h 194"/>
                <a:gd name="T12" fmla="*/ 190 w 195"/>
                <a:gd name="T13" fmla="*/ 62 h 194"/>
                <a:gd name="T14" fmla="*/ 195 w 195"/>
                <a:gd name="T15" fmla="*/ 83 h 194"/>
                <a:gd name="T16" fmla="*/ 166 w 195"/>
                <a:gd name="T17" fmla="*/ 87 h 194"/>
                <a:gd name="T18" fmla="*/ 164 w 195"/>
                <a:gd name="T19" fmla="*/ 118 h 194"/>
                <a:gd name="T20" fmla="*/ 192 w 195"/>
                <a:gd name="T21" fmla="*/ 127 h 194"/>
                <a:gd name="T22" fmla="*/ 169 w 195"/>
                <a:gd name="T23" fmla="*/ 164 h 194"/>
                <a:gd name="T24" fmla="*/ 148 w 195"/>
                <a:gd name="T25" fmla="*/ 144 h 194"/>
                <a:gd name="T26" fmla="*/ 123 w 195"/>
                <a:gd name="T27" fmla="*/ 161 h 194"/>
                <a:gd name="T28" fmla="*/ 123 w 195"/>
                <a:gd name="T29" fmla="*/ 161 h 194"/>
                <a:gd name="T30" fmla="*/ 133 w 195"/>
                <a:gd name="T31" fmla="*/ 188 h 194"/>
                <a:gd name="T32" fmla="*/ 99 w 195"/>
                <a:gd name="T33" fmla="*/ 194 h 194"/>
                <a:gd name="T34" fmla="*/ 99 w 195"/>
                <a:gd name="T35" fmla="*/ 154 h 194"/>
                <a:gd name="T36" fmla="*/ 119 w 195"/>
                <a:gd name="T37" fmla="*/ 150 h 194"/>
                <a:gd name="T38" fmla="*/ 152 w 195"/>
                <a:gd name="T39" fmla="*/ 77 h 194"/>
                <a:gd name="T40" fmla="*/ 99 w 195"/>
                <a:gd name="T41" fmla="*/ 40 h 194"/>
                <a:gd name="T42" fmla="*/ 99 w 195"/>
                <a:gd name="T43" fmla="*/ 28 h 194"/>
                <a:gd name="T44" fmla="*/ 104 w 195"/>
                <a:gd name="T45" fmla="*/ 29 h 194"/>
                <a:gd name="T46" fmla="*/ 99 w 195"/>
                <a:gd name="T47" fmla="*/ 194 h 194"/>
                <a:gd name="T48" fmla="*/ 90 w 195"/>
                <a:gd name="T49" fmla="*/ 194 h 194"/>
                <a:gd name="T50" fmla="*/ 93 w 195"/>
                <a:gd name="T51" fmla="*/ 165 h 194"/>
                <a:gd name="T52" fmla="*/ 64 w 195"/>
                <a:gd name="T53" fmla="*/ 156 h 194"/>
                <a:gd name="T54" fmla="*/ 49 w 195"/>
                <a:gd name="T55" fmla="*/ 181 h 194"/>
                <a:gd name="T56" fmla="*/ 17 w 195"/>
                <a:gd name="T57" fmla="*/ 151 h 194"/>
                <a:gd name="T58" fmla="*/ 42 w 195"/>
                <a:gd name="T59" fmla="*/ 135 h 194"/>
                <a:gd name="T60" fmla="*/ 35 w 195"/>
                <a:gd name="T61" fmla="*/ 121 h 194"/>
                <a:gd name="T62" fmla="*/ 31 w 195"/>
                <a:gd name="T63" fmla="*/ 106 h 194"/>
                <a:gd name="T64" fmla="*/ 2 w 195"/>
                <a:gd name="T65" fmla="*/ 111 h 194"/>
                <a:gd name="T66" fmla="*/ 6 w 195"/>
                <a:gd name="T67" fmla="*/ 67 h 194"/>
                <a:gd name="T68" fmla="*/ 33 w 195"/>
                <a:gd name="T69" fmla="*/ 76 h 194"/>
                <a:gd name="T70" fmla="*/ 49 w 195"/>
                <a:gd name="T71" fmla="*/ 50 h 194"/>
                <a:gd name="T72" fmla="*/ 28 w 195"/>
                <a:gd name="T73" fmla="*/ 30 h 194"/>
                <a:gd name="T74" fmla="*/ 64 w 195"/>
                <a:gd name="T75" fmla="*/ 6 h 194"/>
                <a:gd name="T76" fmla="*/ 74 w 195"/>
                <a:gd name="T77" fmla="*/ 33 h 194"/>
                <a:gd name="T78" fmla="*/ 99 w 195"/>
                <a:gd name="T79" fmla="*/ 28 h 194"/>
                <a:gd name="T80" fmla="*/ 99 w 195"/>
                <a:gd name="T81" fmla="*/ 40 h 194"/>
                <a:gd name="T82" fmla="*/ 78 w 195"/>
                <a:gd name="T83" fmla="*/ 44 h 194"/>
                <a:gd name="T84" fmla="*/ 45 w 195"/>
                <a:gd name="T85" fmla="*/ 117 h 194"/>
                <a:gd name="T86" fmla="*/ 99 w 195"/>
                <a:gd name="T87" fmla="*/ 154 h 194"/>
                <a:gd name="T88" fmla="*/ 99 w 195"/>
                <a:gd name="T89" fmla="*/ 194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95" h="194">
                  <a:moveTo>
                    <a:pt x="104" y="29"/>
                  </a:moveTo>
                  <a:cubicBezTo>
                    <a:pt x="107" y="0"/>
                    <a:pt x="107" y="0"/>
                    <a:pt x="107" y="0"/>
                  </a:cubicBezTo>
                  <a:cubicBezTo>
                    <a:pt x="121" y="1"/>
                    <a:pt x="136" y="5"/>
                    <a:pt x="148" y="13"/>
                  </a:cubicBezTo>
                  <a:cubicBezTo>
                    <a:pt x="133" y="38"/>
                    <a:pt x="133" y="38"/>
                    <a:pt x="133" y="38"/>
                  </a:cubicBezTo>
                  <a:cubicBezTo>
                    <a:pt x="142" y="43"/>
                    <a:pt x="150" y="50"/>
                    <a:pt x="155" y="59"/>
                  </a:cubicBezTo>
                  <a:cubicBezTo>
                    <a:pt x="180" y="43"/>
                    <a:pt x="180" y="43"/>
                    <a:pt x="180" y="43"/>
                  </a:cubicBezTo>
                  <a:cubicBezTo>
                    <a:pt x="184" y="49"/>
                    <a:pt x="187" y="55"/>
                    <a:pt x="190" y="62"/>
                  </a:cubicBezTo>
                  <a:cubicBezTo>
                    <a:pt x="192" y="69"/>
                    <a:pt x="194" y="76"/>
                    <a:pt x="195" y="83"/>
                  </a:cubicBezTo>
                  <a:cubicBezTo>
                    <a:pt x="166" y="87"/>
                    <a:pt x="166" y="87"/>
                    <a:pt x="166" y="87"/>
                  </a:cubicBezTo>
                  <a:cubicBezTo>
                    <a:pt x="168" y="98"/>
                    <a:pt x="167" y="108"/>
                    <a:pt x="164" y="118"/>
                  </a:cubicBezTo>
                  <a:cubicBezTo>
                    <a:pt x="192" y="127"/>
                    <a:pt x="192" y="127"/>
                    <a:pt x="192" y="127"/>
                  </a:cubicBezTo>
                  <a:cubicBezTo>
                    <a:pt x="187" y="140"/>
                    <a:pt x="180" y="153"/>
                    <a:pt x="169" y="164"/>
                  </a:cubicBezTo>
                  <a:cubicBezTo>
                    <a:pt x="148" y="144"/>
                    <a:pt x="148" y="144"/>
                    <a:pt x="148" y="144"/>
                  </a:cubicBezTo>
                  <a:cubicBezTo>
                    <a:pt x="141" y="151"/>
                    <a:pt x="133" y="157"/>
                    <a:pt x="123" y="161"/>
                  </a:cubicBezTo>
                  <a:cubicBezTo>
                    <a:pt x="123" y="161"/>
                    <a:pt x="123" y="161"/>
                    <a:pt x="123" y="161"/>
                  </a:cubicBezTo>
                  <a:cubicBezTo>
                    <a:pt x="133" y="188"/>
                    <a:pt x="133" y="188"/>
                    <a:pt x="133" y="188"/>
                  </a:cubicBezTo>
                  <a:cubicBezTo>
                    <a:pt x="122" y="192"/>
                    <a:pt x="110" y="194"/>
                    <a:pt x="99" y="194"/>
                  </a:cubicBezTo>
                  <a:cubicBezTo>
                    <a:pt x="99" y="154"/>
                    <a:pt x="99" y="154"/>
                    <a:pt x="99" y="154"/>
                  </a:cubicBezTo>
                  <a:cubicBezTo>
                    <a:pt x="105" y="154"/>
                    <a:pt x="112" y="153"/>
                    <a:pt x="119" y="150"/>
                  </a:cubicBezTo>
                  <a:cubicBezTo>
                    <a:pt x="148" y="139"/>
                    <a:pt x="163" y="106"/>
                    <a:pt x="152" y="77"/>
                  </a:cubicBezTo>
                  <a:cubicBezTo>
                    <a:pt x="143" y="54"/>
                    <a:pt x="121" y="40"/>
                    <a:pt x="99" y="40"/>
                  </a:cubicBezTo>
                  <a:cubicBezTo>
                    <a:pt x="99" y="28"/>
                    <a:pt x="99" y="28"/>
                    <a:pt x="99" y="28"/>
                  </a:cubicBezTo>
                  <a:cubicBezTo>
                    <a:pt x="100" y="28"/>
                    <a:pt x="102" y="29"/>
                    <a:pt x="104" y="29"/>
                  </a:cubicBezTo>
                  <a:close/>
                  <a:moveTo>
                    <a:pt x="99" y="194"/>
                  </a:moveTo>
                  <a:cubicBezTo>
                    <a:pt x="96" y="194"/>
                    <a:pt x="93" y="194"/>
                    <a:pt x="90" y="194"/>
                  </a:cubicBezTo>
                  <a:cubicBezTo>
                    <a:pt x="93" y="165"/>
                    <a:pt x="93" y="165"/>
                    <a:pt x="93" y="165"/>
                  </a:cubicBezTo>
                  <a:cubicBezTo>
                    <a:pt x="82" y="164"/>
                    <a:pt x="73" y="161"/>
                    <a:pt x="64" y="156"/>
                  </a:cubicBezTo>
                  <a:cubicBezTo>
                    <a:pt x="49" y="181"/>
                    <a:pt x="49" y="181"/>
                    <a:pt x="49" y="181"/>
                  </a:cubicBezTo>
                  <a:cubicBezTo>
                    <a:pt x="37" y="174"/>
                    <a:pt x="26" y="164"/>
                    <a:pt x="17" y="151"/>
                  </a:cubicBezTo>
                  <a:cubicBezTo>
                    <a:pt x="42" y="135"/>
                    <a:pt x="42" y="135"/>
                    <a:pt x="42" y="135"/>
                  </a:cubicBezTo>
                  <a:cubicBezTo>
                    <a:pt x="39" y="131"/>
                    <a:pt x="36" y="126"/>
                    <a:pt x="35" y="121"/>
                  </a:cubicBezTo>
                  <a:cubicBezTo>
                    <a:pt x="33" y="116"/>
                    <a:pt x="31" y="111"/>
                    <a:pt x="31" y="106"/>
                  </a:cubicBezTo>
                  <a:cubicBezTo>
                    <a:pt x="2" y="111"/>
                    <a:pt x="2" y="111"/>
                    <a:pt x="2" y="111"/>
                  </a:cubicBezTo>
                  <a:cubicBezTo>
                    <a:pt x="0" y="96"/>
                    <a:pt x="1" y="81"/>
                    <a:pt x="6" y="67"/>
                  </a:cubicBezTo>
                  <a:cubicBezTo>
                    <a:pt x="33" y="76"/>
                    <a:pt x="33" y="76"/>
                    <a:pt x="33" y="76"/>
                  </a:cubicBezTo>
                  <a:cubicBezTo>
                    <a:pt x="36" y="66"/>
                    <a:pt x="42" y="57"/>
                    <a:pt x="49" y="50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37" y="19"/>
                    <a:pt x="50" y="11"/>
                    <a:pt x="64" y="6"/>
                  </a:cubicBezTo>
                  <a:cubicBezTo>
                    <a:pt x="74" y="33"/>
                    <a:pt x="74" y="33"/>
                    <a:pt x="74" y="33"/>
                  </a:cubicBezTo>
                  <a:cubicBezTo>
                    <a:pt x="82" y="30"/>
                    <a:pt x="90" y="28"/>
                    <a:pt x="99" y="28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2" y="40"/>
                    <a:pt x="85" y="41"/>
                    <a:pt x="78" y="44"/>
                  </a:cubicBezTo>
                  <a:cubicBezTo>
                    <a:pt x="49" y="55"/>
                    <a:pt x="34" y="88"/>
                    <a:pt x="45" y="117"/>
                  </a:cubicBezTo>
                  <a:cubicBezTo>
                    <a:pt x="54" y="140"/>
                    <a:pt x="76" y="154"/>
                    <a:pt x="99" y="154"/>
                  </a:cubicBezTo>
                  <a:lnTo>
                    <a:pt x="99" y="194"/>
                  </a:lnTo>
                  <a:close/>
                </a:path>
              </a:pathLst>
            </a:custGeom>
            <a:solidFill>
              <a:srgbClr val="89C6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</p:grp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3250" y="853440"/>
            <a:ext cx="4774565" cy="259778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438775" y="793115"/>
            <a:ext cx="3474720" cy="58864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学生和教师的登陆账号就是学号和</a:t>
            </a:r>
            <a:endParaRPr lang="zh-CN" altLang="en-US"/>
          </a:p>
          <a:p>
            <a:r>
              <a:rPr lang="zh-CN" altLang="en-US"/>
              <a:t>职工号，初始密码也是学号和职工号</a:t>
            </a:r>
            <a:endParaRPr lang="zh-CN" altLang="en-US"/>
          </a:p>
        </p:txBody>
      </p:sp>
      <p:cxnSp>
        <p:nvCxnSpPr>
          <p:cNvPr id="8" name="直接箭头连接符 7"/>
          <p:cNvCxnSpPr/>
          <p:nvPr/>
        </p:nvCxnSpPr>
        <p:spPr>
          <a:xfrm>
            <a:off x="2176780" y="1660525"/>
            <a:ext cx="3517900" cy="9525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5574030" y="1603375"/>
            <a:ext cx="3063240" cy="33972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忘记密码可以找管理员重置密码</a:t>
            </a:r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4680" y="2739390"/>
            <a:ext cx="2520950" cy="1793875"/>
          </a:xfrm>
          <a:prstGeom prst="rect">
            <a:avLst/>
          </a:prstGeom>
        </p:spPr>
      </p:pic>
      <p:cxnSp>
        <p:nvCxnSpPr>
          <p:cNvPr id="11" name="直接箭头连接符 10"/>
          <p:cNvCxnSpPr/>
          <p:nvPr/>
        </p:nvCxnSpPr>
        <p:spPr>
          <a:xfrm>
            <a:off x="995680" y="1717675"/>
            <a:ext cx="4737100" cy="123190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5694680" y="2150745"/>
            <a:ext cx="3268980" cy="58864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单个新增用户，按照指示填写即可</a:t>
            </a:r>
            <a:endParaRPr lang="zh-CN" altLang="en-US"/>
          </a:p>
          <a:p>
            <a:r>
              <a:rPr lang="en-US" altLang="zh-CN"/>
              <a:t>*</a:t>
            </a:r>
            <a:r>
              <a:rPr lang="zh-CN" altLang="en-US"/>
              <a:t>号是必填项</a:t>
            </a:r>
            <a:endParaRPr lang="zh-CN" altLang="en-US"/>
          </a:p>
        </p:txBody>
      </p:sp>
      <p:cxnSp>
        <p:nvCxnSpPr>
          <p:cNvPr id="17" name="直接箭头连接符 16"/>
          <p:cNvCxnSpPr/>
          <p:nvPr/>
        </p:nvCxnSpPr>
        <p:spPr>
          <a:xfrm flipH="1">
            <a:off x="716280" y="1679575"/>
            <a:ext cx="482600" cy="180975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22" name="图片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10" y="3489325"/>
            <a:ext cx="3417570" cy="586105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3519170" y="3717925"/>
            <a:ext cx="185864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000"/>
              <a:t>注意：填写前四项即可，级那里一定要加个级字，教师模版没有级这一项，如图所示填写，然后导入</a:t>
            </a:r>
            <a:r>
              <a:rPr lang="en-US" altLang="zh-CN" sz="1000"/>
              <a:t>excel</a:t>
            </a:r>
            <a:r>
              <a:rPr lang="zh-CN" altLang="en-US" sz="1000"/>
              <a:t>即可</a:t>
            </a:r>
            <a:endParaRPr lang="zh-CN" altLang="en-US" sz="1000"/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10" y="4035425"/>
            <a:ext cx="3416935" cy="558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603250" y="313690"/>
            <a:ext cx="3000375" cy="282575"/>
          </a:xfrm>
          <a:prstGeom prst="rect">
            <a:avLst/>
          </a:prstGeom>
        </p:spPr>
        <p:txBody>
          <a:bodyPr/>
          <a:lstStyle/>
          <a:p>
            <a:r>
              <a:rPr lang="zh-CN" sz="2000" kern="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教学基本信息</a:t>
            </a:r>
            <a:r>
              <a:rPr lang="en-US" altLang="zh-CN" sz="2000" kern="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--</a:t>
            </a:r>
            <a:r>
              <a:rPr lang="zh-CN" altLang="en-US" sz="2000" kern="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学期管理</a:t>
            </a:r>
            <a:endParaRPr lang="zh-CN" altLang="en-US" sz="2000" kern="1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7" name="标题 1"/>
          <p:cNvSpPr txBox="1"/>
          <p:nvPr/>
        </p:nvSpPr>
        <p:spPr>
          <a:xfrm>
            <a:off x="3603824" y="4533349"/>
            <a:ext cx="1614261" cy="2825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1800" kern="1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基础信息平台</a:t>
            </a:r>
            <a:endParaRPr lang="zh-CN" altLang="en-US" sz="1800" kern="1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565" y="767715"/>
            <a:ext cx="6006465" cy="31623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6645" y="767715"/>
            <a:ext cx="2709545" cy="1533525"/>
          </a:xfrm>
          <a:prstGeom prst="rect">
            <a:avLst/>
          </a:prstGeom>
        </p:spPr>
      </p:pic>
      <p:cxnSp>
        <p:nvCxnSpPr>
          <p:cNvPr id="18" name="直接箭头连接符 17"/>
          <p:cNvCxnSpPr/>
          <p:nvPr/>
        </p:nvCxnSpPr>
        <p:spPr>
          <a:xfrm flipV="1">
            <a:off x="487045" y="1127125"/>
            <a:ext cx="5854700" cy="151130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6234430" y="2401570"/>
            <a:ext cx="2651760" cy="33972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按照提示填写学期信息即可</a:t>
            </a:r>
            <a:endParaRPr lang="zh-CN" altLang="en-US"/>
          </a:p>
        </p:txBody>
      </p:sp>
      <p:cxnSp>
        <p:nvCxnSpPr>
          <p:cNvPr id="20" name="直接箭头连接符 19"/>
          <p:cNvCxnSpPr/>
          <p:nvPr/>
        </p:nvCxnSpPr>
        <p:spPr>
          <a:xfrm flipH="1">
            <a:off x="1833245" y="3330575"/>
            <a:ext cx="2876550" cy="76200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5" name="文本框 24"/>
          <p:cNvSpPr txBox="1"/>
          <p:nvPr/>
        </p:nvSpPr>
        <p:spPr>
          <a:xfrm>
            <a:off x="75565" y="4092575"/>
            <a:ext cx="2961640" cy="5886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注意点</a:t>
            </a:r>
            <a:r>
              <a:rPr lang="en-US" altLang="zh-CN">
                <a:solidFill>
                  <a:srgbClr val="FF0000"/>
                </a:solidFill>
              </a:rPr>
              <a:t>1</a:t>
            </a:r>
            <a:r>
              <a:rPr lang="zh-CN" altLang="en-US">
                <a:solidFill>
                  <a:srgbClr val="FF0000"/>
                </a:solidFill>
              </a:rPr>
              <a:t>：使用哪个学期一定要激活这个学期</a:t>
            </a:r>
            <a:endParaRPr lang="zh-CN" altLang="en-US">
              <a:solidFill>
                <a:srgbClr val="FF0000"/>
              </a:solidFill>
            </a:endParaRPr>
          </a:p>
        </p:txBody>
      </p:sp>
      <p:cxnSp>
        <p:nvCxnSpPr>
          <p:cNvPr id="26" name="直接箭头连接符 25"/>
          <p:cNvCxnSpPr/>
          <p:nvPr/>
        </p:nvCxnSpPr>
        <p:spPr>
          <a:xfrm>
            <a:off x="5967095" y="3305175"/>
            <a:ext cx="901700" cy="14605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6747510" y="3451225"/>
            <a:ext cx="2138680" cy="837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注意点</a:t>
            </a:r>
            <a:r>
              <a:rPr lang="en-US" altLang="zh-CN">
                <a:solidFill>
                  <a:srgbClr val="FF0000"/>
                </a:solidFill>
              </a:rPr>
              <a:t>2</a:t>
            </a:r>
            <a:r>
              <a:rPr lang="zh-CN" altLang="en-US">
                <a:solidFill>
                  <a:srgbClr val="FF0000"/>
                </a:solidFill>
              </a:rPr>
              <a:t>：需要使用的</a:t>
            </a:r>
            <a:endParaRPr lang="zh-CN" altLang="en-US">
              <a:solidFill>
                <a:srgbClr val="FF0000"/>
              </a:solidFill>
            </a:endParaRPr>
          </a:p>
          <a:p>
            <a:r>
              <a:rPr lang="zh-CN" altLang="en-US">
                <a:solidFill>
                  <a:srgbClr val="FF0000"/>
                </a:solidFill>
              </a:rPr>
              <a:t>老师和学生一定要添</a:t>
            </a:r>
            <a:endParaRPr lang="zh-CN" altLang="en-US">
              <a:solidFill>
                <a:srgbClr val="FF0000"/>
              </a:solidFill>
            </a:endParaRPr>
          </a:p>
          <a:p>
            <a:r>
              <a:rPr lang="zh-CN" altLang="en-US">
                <a:solidFill>
                  <a:srgbClr val="FF0000"/>
                </a:solidFill>
              </a:rPr>
              <a:t>加到该活动学期</a:t>
            </a:r>
            <a:endParaRPr lang="zh-CN" altLang="en-US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603250" y="313690"/>
            <a:ext cx="3000375" cy="282575"/>
          </a:xfrm>
          <a:prstGeom prst="rect">
            <a:avLst/>
          </a:prstGeom>
        </p:spPr>
        <p:txBody>
          <a:bodyPr/>
          <a:lstStyle/>
          <a:p>
            <a:r>
              <a:rPr lang="zh-CN" sz="2000" kern="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教学基本信息</a:t>
            </a:r>
            <a:r>
              <a:rPr lang="en-US" altLang="zh-CN" sz="2000" kern="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--</a:t>
            </a:r>
            <a:r>
              <a:rPr lang="zh-CN" altLang="en-US" sz="2000" kern="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其他模块</a:t>
            </a:r>
            <a:endParaRPr lang="zh-CN" altLang="en-US" sz="2000" kern="1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7" name="标题 1"/>
          <p:cNvSpPr txBox="1"/>
          <p:nvPr/>
        </p:nvSpPr>
        <p:spPr>
          <a:xfrm>
            <a:off x="3603824" y="4533349"/>
            <a:ext cx="1614261" cy="2825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1800" kern="1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基础信息平台</a:t>
            </a:r>
            <a:endParaRPr lang="zh-CN" altLang="en-US" sz="1800" kern="1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2730" y="864870"/>
            <a:ext cx="8048625" cy="237172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92125" y="3667125"/>
            <a:ext cx="7178040" cy="33972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其他模块，只要把课程信息管理、实验室管理、实验项目管理按要求填写即可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603250" y="313690"/>
            <a:ext cx="3000375" cy="282575"/>
          </a:xfrm>
          <a:prstGeom prst="rect">
            <a:avLst/>
          </a:prstGeom>
        </p:spPr>
        <p:txBody>
          <a:bodyPr/>
          <a:lstStyle/>
          <a:p>
            <a:r>
              <a:rPr lang="zh-CN" sz="2000" kern="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教学基本信息</a:t>
            </a:r>
            <a:r>
              <a:rPr lang="en-US" altLang="zh-CN" sz="2000" kern="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--</a:t>
            </a:r>
            <a:r>
              <a:rPr lang="zh-CN" altLang="en-US" sz="2000" kern="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权限管理</a:t>
            </a:r>
            <a:endParaRPr lang="zh-CN" altLang="en-US" sz="2000" kern="1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7" name="标题 1"/>
          <p:cNvSpPr txBox="1"/>
          <p:nvPr/>
        </p:nvSpPr>
        <p:spPr>
          <a:xfrm>
            <a:off x="3603824" y="4533349"/>
            <a:ext cx="1614261" cy="2825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1800" kern="1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基础信息平台</a:t>
            </a:r>
            <a:endParaRPr lang="zh-CN" altLang="en-US" sz="1800" kern="1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1150" y="872490"/>
            <a:ext cx="7273925" cy="355790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7719060" y="987425"/>
            <a:ext cx="431165" cy="256032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p>
            <a:r>
              <a:rPr lang="zh-CN" altLang="en-US"/>
              <a:t>把给于老师的权限勾上即可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4294967295"/>
          </p:nvPr>
        </p:nvSpPr>
        <p:spPr>
          <a:xfrm>
            <a:off x="884507" y="1332651"/>
            <a:ext cx="7228552" cy="815804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CN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教学基本信息按照下边的流程和步骤填写即可</a:t>
            </a:r>
            <a:endParaRPr lang="zh-CN" sz="2400" kern="1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" name="标题 1"/>
          <p:cNvSpPr txBox="1"/>
          <p:nvPr/>
        </p:nvSpPr>
        <p:spPr>
          <a:xfrm>
            <a:off x="612775" y="313690"/>
            <a:ext cx="2830830" cy="257810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sz="2000" kern="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教学基本信息</a:t>
            </a:r>
            <a:r>
              <a:rPr lang="en-US" altLang="zh-CN" sz="2000" kern="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--</a:t>
            </a:r>
            <a:r>
              <a:rPr lang="zh-CN" altLang="en-US" sz="2000" kern="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流程</a:t>
            </a:r>
            <a:endParaRPr lang="zh-CN" altLang="en-US" sz="2000" kern="1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7" name="标题 1"/>
          <p:cNvSpPr txBox="1"/>
          <p:nvPr/>
        </p:nvSpPr>
        <p:spPr>
          <a:xfrm>
            <a:off x="3603824" y="4533349"/>
            <a:ext cx="1614261" cy="2825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1800" kern="1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基础信息平台</a:t>
            </a:r>
            <a:endParaRPr lang="zh-CN" altLang="en-US" sz="1800" kern="1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grpSp>
        <p:nvGrpSpPr>
          <p:cNvPr id="65" name="组合 64"/>
          <p:cNvGrpSpPr/>
          <p:nvPr/>
        </p:nvGrpSpPr>
        <p:grpSpPr>
          <a:xfrm>
            <a:off x="612677" y="2247774"/>
            <a:ext cx="1502388" cy="1349162"/>
            <a:chOff x="890168" y="2584752"/>
            <a:chExt cx="1502388" cy="1349162"/>
          </a:xfrm>
        </p:grpSpPr>
        <p:sp>
          <p:nvSpPr>
            <p:cNvPr id="22" name="Freeform 46"/>
            <p:cNvSpPr/>
            <p:nvPr/>
          </p:nvSpPr>
          <p:spPr bwMode="auto">
            <a:xfrm>
              <a:off x="890168" y="2584752"/>
              <a:ext cx="1502388" cy="1349162"/>
            </a:xfrm>
            <a:custGeom>
              <a:avLst/>
              <a:gdLst>
                <a:gd name="T0" fmla="*/ 1149 w 1149"/>
                <a:gd name="T1" fmla="*/ 515 h 1030"/>
                <a:gd name="T2" fmla="*/ 1020 w 1149"/>
                <a:gd name="T3" fmla="*/ 412 h 1030"/>
                <a:gd name="T4" fmla="*/ 515 w 1149"/>
                <a:gd name="T5" fmla="*/ 0 h 1030"/>
                <a:gd name="T6" fmla="*/ 0 w 1149"/>
                <a:gd name="T7" fmla="*/ 515 h 1030"/>
                <a:gd name="T8" fmla="*/ 515 w 1149"/>
                <a:gd name="T9" fmla="*/ 1030 h 1030"/>
                <a:gd name="T10" fmla="*/ 1020 w 1149"/>
                <a:gd name="T11" fmla="*/ 618 h 1030"/>
                <a:gd name="T12" fmla="*/ 1149 w 1149"/>
                <a:gd name="T13" fmla="*/ 515 h 10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49" h="1030">
                  <a:moveTo>
                    <a:pt x="1149" y="515"/>
                  </a:moveTo>
                  <a:cubicBezTo>
                    <a:pt x="1020" y="412"/>
                    <a:pt x="1020" y="412"/>
                    <a:pt x="1020" y="412"/>
                  </a:cubicBezTo>
                  <a:cubicBezTo>
                    <a:pt x="972" y="177"/>
                    <a:pt x="764" y="0"/>
                    <a:pt x="515" y="0"/>
                  </a:cubicBezTo>
                  <a:cubicBezTo>
                    <a:pt x="231" y="0"/>
                    <a:pt x="0" y="231"/>
                    <a:pt x="0" y="515"/>
                  </a:cubicBezTo>
                  <a:cubicBezTo>
                    <a:pt x="0" y="799"/>
                    <a:pt x="231" y="1030"/>
                    <a:pt x="515" y="1030"/>
                  </a:cubicBezTo>
                  <a:cubicBezTo>
                    <a:pt x="764" y="1030"/>
                    <a:pt x="972" y="853"/>
                    <a:pt x="1020" y="618"/>
                  </a:cubicBezTo>
                  <a:lnTo>
                    <a:pt x="1149" y="515"/>
                  </a:lnTo>
                  <a:close/>
                </a:path>
              </a:pathLst>
            </a:custGeom>
            <a:gradFill flip="none" rotWithShape="1">
              <a:gsLst>
                <a:gs pos="100000">
                  <a:srgbClr val="FFFFFF">
                    <a:lumMod val="100000"/>
                  </a:srgbClr>
                </a:gs>
                <a:gs pos="0">
                  <a:srgbClr val="D9D9DA"/>
                </a:gs>
              </a:gsLst>
              <a:lin ang="2700000" scaled="1"/>
              <a:tileRect/>
            </a:gradFill>
            <a:ln w="19050">
              <a:gradFill flip="none" rotWithShape="1">
                <a:gsLst>
                  <a:gs pos="100000">
                    <a:srgbClr val="FFFFFF"/>
                  </a:gs>
                  <a:gs pos="0">
                    <a:srgbClr val="D9D9DA"/>
                  </a:gs>
                </a:gsLst>
                <a:lin ang="13500000" scaled="1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Freeform 47"/>
            <p:cNvSpPr>
              <a:spLocks noEditPoints="1"/>
            </p:cNvSpPr>
            <p:nvPr/>
          </p:nvSpPr>
          <p:spPr bwMode="auto">
            <a:xfrm>
              <a:off x="890168" y="2584752"/>
              <a:ext cx="1502388" cy="1349162"/>
            </a:xfrm>
            <a:custGeom>
              <a:avLst/>
              <a:gdLst>
                <a:gd name="T0" fmla="*/ 1020 w 1149"/>
                <a:gd name="T1" fmla="*/ 412 h 1030"/>
                <a:gd name="T2" fmla="*/ 515 w 1149"/>
                <a:gd name="T3" fmla="*/ 0 h 1030"/>
                <a:gd name="T4" fmla="*/ 0 w 1149"/>
                <a:gd name="T5" fmla="*/ 515 h 1030"/>
                <a:gd name="T6" fmla="*/ 515 w 1149"/>
                <a:gd name="T7" fmla="*/ 1030 h 1030"/>
                <a:gd name="T8" fmla="*/ 1020 w 1149"/>
                <a:gd name="T9" fmla="*/ 618 h 1030"/>
                <a:gd name="T10" fmla="*/ 1149 w 1149"/>
                <a:gd name="T11" fmla="*/ 515 h 1030"/>
                <a:gd name="T12" fmla="*/ 1020 w 1149"/>
                <a:gd name="T13" fmla="*/ 412 h 1030"/>
                <a:gd name="T14" fmla="*/ 515 w 1149"/>
                <a:gd name="T15" fmla="*/ 979 h 1030"/>
                <a:gd name="T16" fmla="*/ 51 w 1149"/>
                <a:gd name="T17" fmla="*/ 515 h 1030"/>
                <a:gd name="T18" fmla="*/ 515 w 1149"/>
                <a:gd name="T19" fmla="*/ 51 h 1030"/>
                <a:gd name="T20" fmla="*/ 979 w 1149"/>
                <a:gd name="T21" fmla="*/ 515 h 1030"/>
                <a:gd name="T22" fmla="*/ 515 w 1149"/>
                <a:gd name="T23" fmla="*/ 979 h 10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49" h="1030">
                  <a:moveTo>
                    <a:pt x="1020" y="412"/>
                  </a:moveTo>
                  <a:cubicBezTo>
                    <a:pt x="972" y="177"/>
                    <a:pt x="764" y="0"/>
                    <a:pt x="515" y="0"/>
                  </a:cubicBezTo>
                  <a:cubicBezTo>
                    <a:pt x="231" y="0"/>
                    <a:pt x="0" y="231"/>
                    <a:pt x="0" y="515"/>
                  </a:cubicBezTo>
                  <a:cubicBezTo>
                    <a:pt x="0" y="799"/>
                    <a:pt x="231" y="1030"/>
                    <a:pt x="515" y="1030"/>
                  </a:cubicBezTo>
                  <a:cubicBezTo>
                    <a:pt x="764" y="1030"/>
                    <a:pt x="972" y="853"/>
                    <a:pt x="1020" y="618"/>
                  </a:cubicBezTo>
                  <a:cubicBezTo>
                    <a:pt x="1149" y="515"/>
                    <a:pt x="1149" y="515"/>
                    <a:pt x="1149" y="515"/>
                  </a:cubicBezTo>
                  <a:lnTo>
                    <a:pt x="1020" y="412"/>
                  </a:lnTo>
                  <a:close/>
                  <a:moveTo>
                    <a:pt x="515" y="979"/>
                  </a:moveTo>
                  <a:cubicBezTo>
                    <a:pt x="259" y="979"/>
                    <a:pt x="51" y="771"/>
                    <a:pt x="51" y="515"/>
                  </a:cubicBezTo>
                  <a:cubicBezTo>
                    <a:pt x="51" y="259"/>
                    <a:pt x="259" y="51"/>
                    <a:pt x="515" y="51"/>
                  </a:cubicBezTo>
                  <a:cubicBezTo>
                    <a:pt x="771" y="51"/>
                    <a:pt x="979" y="259"/>
                    <a:pt x="979" y="515"/>
                  </a:cubicBezTo>
                  <a:cubicBezTo>
                    <a:pt x="979" y="771"/>
                    <a:pt x="771" y="979"/>
                    <a:pt x="515" y="979"/>
                  </a:cubicBezTo>
                  <a:close/>
                </a:path>
              </a:pathLst>
            </a:custGeom>
            <a:solidFill>
              <a:srgbClr val="F6AC40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Freeform 51"/>
            <p:cNvSpPr/>
            <p:nvPr/>
          </p:nvSpPr>
          <p:spPr bwMode="auto">
            <a:xfrm>
              <a:off x="1251547" y="2887640"/>
              <a:ext cx="649292" cy="309081"/>
            </a:xfrm>
            <a:custGeom>
              <a:avLst/>
              <a:gdLst>
                <a:gd name="T0" fmla="*/ 584 w 584"/>
                <a:gd name="T1" fmla="*/ 0 h 278"/>
                <a:gd name="T2" fmla="*/ 449 w 584"/>
                <a:gd name="T3" fmla="*/ 31 h 278"/>
                <a:gd name="T4" fmla="*/ 469 w 584"/>
                <a:gd name="T5" fmla="*/ 62 h 278"/>
                <a:gd name="T6" fmla="*/ 278 w 584"/>
                <a:gd name="T7" fmla="*/ 200 h 278"/>
                <a:gd name="T8" fmla="*/ 214 w 584"/>
                <a:gd name="T9" fmla="*/ 116 h 278"/>
                <a:gd name="T10" fmla="*/ 204 w 584"/>
                <a:gd name="T11" fmla="*/ 101 h 278"/>
                <a:gd name="T12" fmla="*/ 190 w 584"/>
                <a:gd name="T13" fmla="*/ 112 h 278"/>
                <a:gd name="T14" fmla="*/ 0 w 584"/>
                <a:gd name="T15" fmla="*/ 250 h 278"/>
                <a:gd name="T16" fmla="*/ 21 w 584"/>
                <a:gd name="T17" fmla="*/ 278 h 278"/>
                <a:gd name="T18" fmla="*/ 196 w 584"/>
                <a:gd name="T19" fmla="*/ 151 h 278"/>
                <a:gd name="T20" fmla="*/ 260 w 584"/>
                <a:gd name="T21" fmla="*/ 237 h 278"/>
                <a:gd name="T22" fmla="*/ 270 w 584"/>
                <a:gd name="T23" fmla="*/ 252 h 278"/>
                <a:gd name="T24" fmla="*/ 284 w 584"/>
                <a:gd name="T25" fmla="*/ 241 h 278"/>
                <a:gd name="T26" fmla="*/ 490 w 584"/>
                <a:gd name="T27" fmla="*/ 91 h 278"/>
                <a:gd name="T28" fmla="*/ 490 w 584"/>
                <a:gd name="T29" fmla="*/ 91 h 278"/>
                <a:gd name="T30" fmla="*/ 512 w 584"/>
                <a:gd name="T31" fmla="*/ 120 h 278"/>
                <a:gd name="T32" fmla="*/ 584 w 584"/>
                <a:gd name="T33" fmla="*/ 0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84" h="278">
                  <a:moveTo>
                    <a:pt x="584" y="0"/>
                  </a:moveTo>
                  <a:lnTo>
                    <a:pt x="449" y="31"/>
                  </a:lnTo>
                  <a:lnTo>
                    <a:pt x="469" y="62"/>
                  </a:lnTo>
                  <a:lnTo>
                    <a:pt x="278" y="200"/>
                  </a:lnTo>
                  <a:lnTo>
                    <a:pt x="214" y="116"/>
                  </a:lnTo>
                  <a:lnTo>
                    <a:pt x="204" y="101"/>
                  </a:lnTo>
                  <a:lnTo>
                    <a:pt x="190" y="112"/>
                  </a:lnTo>
                  <a:lnTo>
                    <a:pt x="0" y="250"/>
                  </a:lnTo>
                  <a:lnTo>
                    <a:pt x="21" y="278"/>
                  </a:lnTo>
                  <a:lnTo>
                    <a:pt x="196" y="151"/>
                  </a:lnTo>
                  <a:lnTo>
                    <a:pt x="260" y="237"/>
                  </a:lnTo>
                  <a:lnTo>
                    <a:pt x="270" y="252"/>
                  </a:lnTo>
                  <a:lnTo>
                    <a:pt x="284" y="241"/>
                  </a:lnTo>
                  <a:lnTo>
                    <a:pt x="490" y="91"/>
                  </a:lnTo>
                  <a:lnTo>
                    <a:pt x="490" y="91"/>
                  </a:lnTo>
                  <a:lnTo>
                    <a:pt x="512" y="120"/>
                  </a:lnTo>
                  <a:lnTo>
                    <a:pt x="584" y="0"/>
                  </a:lnTo>
                  <a:close/>
                </a:path>
              </a:pathLst>
            </a:custGeom>
            <a:solidFill>
              <a:srgbClr val="4444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1174935" y="3235476"/>
              <a:ext cx="932853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人员组织管理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4" name="组合 63"/>
          <p:cNvGrpSpPr/>
          <p:nvPr/>
        </p:nvGrpSpPr>
        <p:grpSpPr>
          <a:xfrm>
            <a:off x="2214808" y="2247774"/>
            <a:ext cx="1501117" cy="1349162"/>
            <a:chOff x="2458609" y="2560895"/>
            <a:chExt cx="1501117" cy="1349162"/>
          </a:xfrm>
        </p:grpSpPr>
        <p:grpSp>
          <p:nvGrpSpPr>
            <p:cNvPr id="10" name="组合 9"/>
            <p:cNvGrpSpPr/>
            <p:nvPr/>
          </p:nvGrpSpPr>
          <p:grpSpPr>
            <a:xfrm>
              <a:off x="2458609" y="2560895"/>
              <a:ext cx="1501117" cy="1349162"/>
              <a:chOff x="2458609" y="2560895"/>
              <a:chExt cx="1501117" cy="1349162"/>
            </a:xfrm>
          </p:grpSpPr>
          <p:sp>
            <p:nvSpPr>
              <p:cNvPr id="17" name="Freeform 44"/>
              <p:cNvSpPr/>
              <p:nvPr/>
            </p:nvSpPr>
            <p:spPr bwMode="auto">
              <a:xfrm>
                <a:off x="2458609" y="2560895"/>
                <a:ext cx="1501117" cy="1349162"/>
              </a:xfrm>
              <a:custGeom>
                <a:avLst/>
                <a:gdLst>
                  <a:gd name="T0" fmla="*/ 1148 w 1148"/>
                  <a:gd name="T1" fmla="*/ 515 h 1030"/>
                  <a:gd name="T2" fmla="*/ 1019 w 1148"/>
                  <a:gd name="T3" fmla="*/ 412 h 1030"/>
                  <a:gd name="T4" fmla="*/ 515 w 1148"/>
                  <a:gd name="T5" fmla="*/ 0 h 1030"/>
                  <a:gd name="T6" fmla="*/ 0 w 1148"/>
                  <a:gd name="T7" fmla="*/ 515 h 1030"/>
                  <a:gd name="T8" fmla="*/ 515 w 1148"/>
                  <a:gd name="T9" fmla="*/ 1030 h 1030"/>
                  <a:gd name="T10" fmla="*/ 1019 w 1148"/>
                  <a:gd name="T11" fmla="*/ 618 h 1030"/>
                  <a:gd name="T12" fmla="*/ 1148 w 1148"/>
                  <a:gd name="T13" fmla="*/ 515 h 10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48" h="1030">
                    <a:moveTo>
                      <a:pt x="1148" y="515"/>
                    </a:moveTo>
                    <a:cubicBezTo>
                      <a:pt x="1019" y="412"/>
                      <a:pt x="1019" y="412"/>
                      <a:pt x="1019" y="412"/>
                    </a:cubicBezTo>
                    <a:cubicBezTo>
                      <a:pt x="971" y="177"/>
                      <a:pt x="763" y="0"/>
                      <a:pt x="515" y="0"/>
                    </a:cubicBezTo>
                    <a:cubicBezTo>
                      <a:pt x="230" y="0"/>
                      <a:pt x="0" y="231"/>
                      <a:pt x="0" y="515"/>
                    </a:cubicBezTo>
                    <a:cubicBezTo>
                      <a:pt x="0" y="799"/>
                      <a:pt x="230" y="1030"/>
                      <a:pt x="515" y="1030"/>
                    </a:cubicBezTo>
                    <a:cubicBezTo>
                      <a:pt x="763" y="1030"/>
                      <a:pt x="971" y="853"/>
                      <a:pt x="1019" y="618"/>
                    </a:cubicBezTo>
                    <a:lnTo>
                      <a:pt x="1148" y="515"/>
                    </a:lnTo>
                    <a:close/>
                  </a:path>
                </a:pathLst>
              </a:custGeom>
              <a:gradFill flip="none" rotWithShape="1">
                <a:gsLst>
                  <a:gs pos="100000">
                    <a:srgbClr val="FFFFFF">
                      <a:lumMod val="100000"/>
                    </a:srgbClr>
                  </a:gs>
                  <a:gs pos="0">
                    <a:srgbClr val="D9D9DA"/>
                  </a:gs>
                </a:gsLst>
                <a:lin ang="2700000" scaled="1"/>
                <a:tileRect/>
              </a:gradFill>
              <a:ln w="19050">
                <a:gradFill flip="none" rotWithShape="1">
                  <a:gsLst>
                    <a:gs pos="100000">
                      <a:srgbClr val="FFFFFF"/>
                    </a:gs>
                    <a:gs pos="0">
                      <a:srgbClr val="D9D9DA"/>
                    </a:gs>
                  </a:gsLst>
                  <a:lin ang="13500000" scaled="1"/>
                  <a:tileRect/>
                </a:gra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Freeform 45"/>
              <p:cNvSpPr>
                <a:spLocks noEditPoints="1"/>
              </p:cNvSpPr>
              <p:nvPr/>
            </p:nvSpPr>
            <p:spPr bwMode="auto">
              <a:xfrm>
                <a:off x="2458609" y="2560895"/>
                <a:ext cx="1501117" cy="1349162"/>
              </a:xfrm>
              <a:custGeom>
                <a:avLst/>
                <a:gdLst>
                  <a:gd name="T0" fmla="*/ 1019 w 1148"/>
                  <a:gd name="T1" fmla="*/ 412 h 1030"/>
                  <a:gd name="T2" fmla="*/ 515 w 1148"/>
                  <a:gd name="T3" fmla="*/ 0 h 1030"/>
                  <a:gd name="T4" fmla="*/ 0 w 1148"/>
                  <a:gd name="T5" fmla="*/ 515 h 1030"/>
                  <a:gd name="T6" fmla="*/ 515 w 1148"/>
                  <a:gd name="T7" fmla="*/ 1030 h 1030"/>
                  <a:gd name="T8" fmla="*/ 1019 w 1148"/>
                  <a:gd name="T9" fmla="*/ 618 h 1030"/>
                  <a:gd name="T10" fmla="*/ 1148 w 1148"/>
                  <a:gd name="T11" fmla="*/ 515 h 1030"/>
                  <a:gd name="T12" fmla="*/ 1019 w 1148"/>
                  <a:gd name="T13" fmla="*/ 412 h 1030"/>
                  <a:gd name="T14" fmla="*/ 515 w 1148"/>
                  <a:gd name="T15" fmla="*/ 979 h 1030"/>
                  <a:gd name="T16" fmla="*/ 51 w 1148"/>
                  <a:gd name="T17" fmla="*/ 515 h 1030"/>
                  <a:gd name="T18" fmla="*/ 515 w 1148"/>
                  <a:gd name="T19" fmla="*/ 51 h 1030"/>
                  <a:gd name="T20" fmla="*/ 979 w 1148"/>
                  <a:gd name="T21" fmla="*/ 515 h 1030"/>
                  <a:gd name="T22" fmla="*/ 515 w 1148"/>
                  <a:gd name="T23" fmla="*/ 979 h 10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148" h="1030">
                    <a:moveTo>
                      <a:pt x="1019" y="412"/>
                    </a:moveTo>
                    <a:cubicBezTo>
                      <a:pt x="971" y="177"/>
                      <a:pt x="763" y="0"/>
                      <a:pt x="515" y="0"/>
                    </a:cubicBezTo>
                    <a:cubicBezTo>
                      <a:pt x="230" y="0"/>
                      <a:pt x="0" y="231"/>
                      <a:pt x="0" y="515"/>
                    </a:cubicBezTo>
                    <a:cubicBezTo>
                      <a:pt x="0" y="799"/>
                      <a:pt x="230" y="1030"/>
                      <a:pt x="515" y="1030"/>
                    </a:cubicBezTo>
                    <a:cubicBezTo>
                      <a:pt x="763" y="1030"/>
                      <a:pt x="971" y="853"/>
                      <a:pt x="1019" y="618"/>
                    </a:cubicBezTo>
                    <a:cubicBezTo>
                      <a:pt x="1148" y="515"/>
                      <a:pt x="1148" y="515"/>
                      <a:pt x="1148" y="515"/>
                    </a:cubicBezTo>
                    <a:lnTo>
                      <a:pt x="1019" y="412"/>
                    </a:lnTo>
                    <a:close/>
                    <a:moveTo>
                      <a:pt x="515" y="979"/>
                    </a:moveTo>
                    <a:cubicBezTo>
                      <a:pt x="258" y="979"/>
                      <a:pt x="51" y="771"/>
                      <a:pt x="51" y="515"/>
                    </a:cubicBezTo>
                    <a:cubicBezTo>
                      <a:pt x="51" y="259"/>
                      <a:pt x="258" y="51"/>
                      <a:pt x="515" y="51"/>
                    </a:cubicBezTo>
                    <a:cubicBezTo>
                      <a:pt x="771" y="51"/>
                      <a:pt x="979" y="259"/>
                      <a:pt x="979" y="515"/>
                    </a:cubicBezTo>
                    <a:cubicBezTo>
                      <a:pt x="979" y="771"/>
                      <a:pt x="771" y="979"/>
                      <a:pt x="515" y="979"/>
                    </a:cubicBezTo>
                    <a:close/>
                  </a:path>
                </a:pathLst>
              </a:custGeom>
              <a:solidFill>
                <a:srgbClr val="F3698A"/>
              </a:solidFill>
              <a:ln>
                <a:noFill/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" name="Freeform 48"/>
              <p:cNvSpPr>
                <a:spLocks noEditPoints="1"/>
              </p:cNvSpPr>
              <p:nvPr/>
            </p:nvSpPr>
            <p:spPr bwMode="auto">
              <a:xfrm>
                <a:off x="2989393" y="2842737"/>
                <a:ext cx="347994" cy="347994"/>
              </a:xfrm>
              <a:custGeom>
                <a:avLst/>
                <a:gdLst>
                  <a:gd name="T0" fmla="*/ 152 w 152"/>
                  <a:gd name="T1" fmla="*/ 88 h 152"/>
                  <a:gd name="T2" fmla="*/ 152 w 152"/>
                  <a:gd name="T3" fmla="*/ 64 h 152"/>
                  <a:gd name="T4" fmla="*/ 138 w 152"/>
                  <a:gd name="T5" fmla="*/ 64 h 152"/>
                  <a:gd name="T6" fmla="*/ 128 w 152"/>
                  <a:gd name="T7" fmla="*/ 40 h 152"/>
                  <a:gd name="T8" fmla="*/ 138 w 152"/>
                  <a:gd name="T9" fmla="*/ 31 h 152"/>
                  <a:gd name="T10" fmla="*/ 121 w 152"/>
                  <a:gd name="T11" fmla="*/ 14 h 152"/>
                  <a:gd name="T12" fmla="*/ 111 w 152"/>
                  <a:gd name="T13" fmla="*/ 24 h 152"/>
                  <a:gd name="T14" fmla="*/ 88 w 152"/>
                  <a:gd name="T15" fmla="*/ 14 h 152"/>
                  <a:gd name="T16" fmla="*/ 88 w 152"/>
                  <a:gd name="T17" fmla="*/ 0 h 152"/>
                  <a:gd name="T18" fmla="*/ 64 w 152"/>
                  <a:gd name="T19" fmla="*/ 0 h 152"/>
                  <a:gd name="T20" fmla="*/ 64 w 152"/>
                  <a:gd name="T21" fmla="*/ 14 h 152"/>
                  <a:gd name="T22" fmla="*/ 41 w 152"/>
                  <a:gd name="T23" fmla="*/ 24 h 152"/>
                  <a:gd name="T24" fmla="*/ 31 w 152"/>
                  <a:gd name="T25" fmla="*/ 14 h 152"/>
                  <a:gd name="T26" fmla="*/ 14 w 152"/>
                  <a:gd name="T27" fmla="*/ 31 h 152"/>
                  <a:gd name="T28" fmla="*/ 24 w 152"/>
                  <a:gd name="T29" fmla="*/ 40 h 152"/>
                  <a:gd name="T30" fmla="*/ 14 w 152"/>
                  <a:gd name="T31" fmla="*/ 64 h 152"/>
                  <a:gd name="T32" fmla="*/ 0 w 152"/>
                  <a:gd name="T33" fmla="*/ 64 h 152"/>
                  <a:gd name="T34" fmla="*/ 0 w 152"/>
                  <a:gd name="T35" fmla="*/ 88 h 152"/>
                  <a:gd name="T36" fmla="*/ 14 w 152"/>
                  <a:gd name="T37" fmla="*/ 88 h 152"/>
                  <a:gd name="T38" fmla="*/ 24 w 152"/>
                  <a:gd name="T39" fmla="*/ 111 h 152"/>
                  <a:gd name="T40" fmla="*/ 14 w 152"/>
                  <a:gd name="T41" fmla="*/ 121 h 152"/>
                  <a:gd name="T42" fmla="*/ 31 w 152"/>
                  <a:gd name="T43" fmla="*/ 138 h 152"/>
                  <a:gd name="T44" fmla="*/ 41 w 152"/>
                  <a:gd name="T45" fmla="*/ 128 h 152"/>
                  <a:gd name="T46" fmla="*/ 64 w 152"/>
                  <a:gd name="T47" fmla="*/ 138 h 152"/>
                  <a:gd name="T48" fmla="*/ 64 w 152"/>
                  <a:gd name="T49" fmla="*/ 152 h 152"/>
                  <a:gd name="T50" fmla="*/ 88 w 152"/>
                  <a:gd name="T51" fmla="*/ 152 h 152"/>
                  <a:gd name="T52" fmla="*/ 88 w 152"/>
                  <a:gd name="T53" fmla="*/ 138 h 152"/>
                  <a:gd name="T54" fmla="*/ 111 w 152"/>
                  <a:gd name="T55" fmla="*/ 128 h 152"/>
                  <a:gd name="T56" fmla="*/ 121 w 152"/>
                  <a:gd name="T57" fmla="*/ 138 h 152"/>
                  <a:gd name="T58" fmla="*/ 138 w 152"/>
                  <a:gd name="T59" fmla="*/ 121 h 152"/>
                  <a:gd name="T60" fmla="*/ 128 w 152"/>
                  <a:gd name="T61" fmla="*/ 111 h 152"/>
                  <a:gd name="T62" fmla="*/ 138 w 152"/>
                  <a:gd name="T63" fmla="*/ 88 h 152"/>
                  <a:gd name="T64" fmla="*/ 152 w 152"/>
                  <a:gd name="T65" fmla="*/ 88 h 152"/>
                  <a:gd name="T66" fmla="*/ 76 w 152"/>
                  <a:gd name="T67" fmla="*/ 115 h 152"/>
                  <a:gd name="T68" fmla="*/ 37 w 152"/>
                  <a:gd name="T69" fmla="*/ 76 h 152"/>
                  <a:gd name="T70" fmla="*/ 76 w 152"/>
                  <a:gd name="T71" fmla="*/ 37 h 152"/>
                  <a:gd name="T72" fmla="*/ 115 w 152"/>
                  <a:gd name="T73" fmla="*/ 76 h 152"/>
                  <a:gd name="T74" fmla="*/ 76 w 152"/>
                  <a:gd name="T75" fmla="*/ 115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52" h="152">
                    <a:moveTo>
                      <a:pt x="152" y="88"/>
                    </a:moveTo>
                    <a:cubicBezTo>
                      <a:pt x="152" y="64"/>
                      <a:pt x="152" y="64"/>
                      <a:pt x="152" y="64"/>
                    </a:cubicBezTo>
                    <a:cubicBezTo>
                      <a:pt x="138" y="64"/>
                      <a:pt x="138" y="64"/>
                      <a:pt x="138" y="64"/>
                    </a:cubicBezTo>
                    <a:cubicBezTo>
                      <a:pt x="136" y="55"/>
                      <a:pt x="133" y="47"/>
                      <a:pt x="128" y="40"/>
                    </a:cubicBezTo>
                    <a:cubicBezTo>
                      <a:pt x="138" y="31"/>
                      <a:pt x="138" y="31"/>
                      <a:pt x="138" y="31"/>
                    </a:cubicBezTo>
                    <a:cubicBezTo>
                      <a:pt x="121" y="14"/>
                      <a:pt x="121" y="14"/>
                      <a:pt x="121" y="14"/>
                    </a:cubicBezTo>
                    <a:cubicBezTo>
                      <a:pt x="111" y="24"/>
                      <a:pt x="111" y="24"/>
                      <a:pt x="111" y="24"/>
                    </a:cubicBezTo>
                    <a:cubicBezTo>
                      <a:pt x="104" y="19"/>
                      <a:pt x="96" y="16"/>
                      <a:pt x="88" y="14"/>
                    </a:cubicBezTo>
                    <a:cubicBezTo>
                      <a:pt x="88" y="0"/>
                      <a:pt x="88" y="0"/>
                      <a:pt x="88" y="0"/>
                    </a:cubicBezTo>
                    <a:cubicBezTo>
                      <a:pt x="64" y="0"/>
                      <a:pt x="64" y="0"/>
                      <a:pt x="64" y="0"/>
                    </a:cubicBezTo>
                    <a:cubicBezTo>
                      <a:pt x="64" y="14"/>
                      <a:pt x="64" y="14"/>
                      <a:pt x="64" y="14"/>
                    </a:cubicBezTo>
                    <a:cubicBezTo>
                      <a:pt x="56" y="16"/>
                      <a:pt x="48" y="19"/>
                      <a:pt x="41" y="24"/>
                    </a:cubicBezTo>
                    <a:cubicBezTo>
                      <a:pt x="31" y="14"/>
                      <a:pt x="31" y="14"/>
                      <a:pt x="31" y="14"/>
                    </a:cubicBezTo>
                    <a:cubicBezTo>
                      <a:pt x="14" y="31"/>
                      <a:pt x="14" y="31"/>
                      <a:pt x="14" y="31"/>
                    </a:cubicBezTo>
                    <a:cubicBezTo>
                      <a:pt x="24" y="40"/>
                      <a:pt x="24" y="40"/>
                      <a:pt x="24" y="40"/>
                    </a:cubicBezTo>
                    <a:cubicBezTo>
                      <a:pt x="19" y="47"/>
                      <a:pt x="16" y="55"/>
                      <a:pt x="14" y="64"/>
                    </a:cubicBezTo>
                    <a:cubicBezTo>
                      <a:pt x="0" y="64"/>
                      <a:pt x="0" y="64"/>
                      <a:pt x="0" y="64"/>
                    </a:cubicBezTo>
                    <a:cubicBezTo>
                      <a:pt x="0" y="88"/>
                      <a:pt x="0" y="88"/>
                      <a:pt x="0" y="88"/>
                    </a:cubicBezTo>
                    <a:cubicBezTo>
                      <a:pt x="14" y="88"/>
                      <a:pt x="14" y="88"/>
                      <a:pt x="14" y="88"/>
                    </a:cubicBezTo>
                    <a:cubicBezTo>
                      <a:pt x="16" y="96"/>
                      <a:pt x="19" y="104"/>
                      <a:pt x="24" y="111"/>
                    </a:cubicBezTo>
                    <a:cubicBezTo>
                      <a:pt x="14" y="121"/>
                      <a:pt x="14" y="121"/>
                      <a:pt x="14" y="121"/>
                    </a:cubicBezTo>
                    <a:cubicBezTo>
                      <a:pt x="31" y="138"/>
                      <a:pt x="31" y="138"/>
                      <a:pt x="31" y="138"/>
                    </a:cubicBezTo>
                    <a:cubicBezTo>
                      <a:pt x="41" y="128"/>
                      <a:pt x="41" y="128"/>
                      <a:pt x="41" y="128"/>
                    </a:cubicBezTo>
                    <a:cubicBezTo>
                      <a:pt x="48" y="133"/>
                      <a:pt x="56" y="136"/>
                      <a:pt x="64" y="138"/>
                    </a:cubicBezTo>
                    <a:cubicBezTo>
                      <a:pt x="64" y="152"/>
                      <a:pt x="64" y="152"/>
                      <a:pt x="64" y="152"/>
                    </a:cubicBezTo>
                    <a:cubicBezTo>
                      <a:pt x="88" y="152"/>
                      <a:pt x="88" y="152"/>
                      <a:pt x="88" y="152"/>
                    </a:cubicBezTo>
                    <a:cubicBezTo>
                      <a:pt x="88" y="138"/>
                      <a:pt x="88" y="138"/>
                      <a:pt x="88" y="138"/>
                    </a:cubicBezTo>
                    <a:cubicBezTo>
                      <a:pt x="96" y="136"/>
                      <a:pt x="104" y="133"/>
                      <a:pt x="111" y="128"/>
                    </a:cubicBezTo>
                    <a:cubicBezTo>
                      <a:pt x="121" y="138"/>
                      <a:pt x="121" y="138"/>
                      <a:pt x="121" y="138"/>
                    </a:cubicBezTo>
                    <a:cubicBezTo>
                      <a:pt x="138" y="121"/>
                      <a:pt x="138" y="121"/>
                      <a:pt x="138" y="121"/>
                    </a:cubicBezTo>
                    <a:cubicBezTo>
                      <a:pt x="128" y="111"/>
                      <a:pt x="128" y="111"/>
                      <a:pt x="128" y="111"/>
                    </a:cubicBezTo>
                    <a:cubicBezTo>
                      <a:pt x="133" y="104"/>
                      <a:pt x="136" y="96"/>
                      <a:pt x="138" y="88"/>
                    </a:cubicBezTo>
                    <a:lnTo>
                      <a:pt x="152" y="88"/>
                    </a:lnTo>
                    <a:close/>
                    <a:moveTo>
                      <a:pt x="76" y="115"/>
                    </a:moveTo>
                    <a:cubicBezTo>
                      <a:pt x="54" y="115"/>
                      <a:pt x="37" y="98"/>
                      <a:pt x="37" y="76"/>
                    </a:cubicBezTo>
                    <a:cubicBezTo>
                      <a:pt x="37" y="54"/>
                      <a:pt x="54" y="37"/>
                      <a:pt x="76" y="37"/>
                    </a:cubicBezTo>
                    <a:cubicBezTo>
                      <a:pt x="98" y="37"/>
                      <a:pt x="115" y="54"/>
                      <a:pt x="115" y="76"/>
                    </a:cubicBezTo>
                    <a:cubicBezTo>
                      <a:pt x="115" y="98"/>
                      <a:pt x="98" y="115"/>
                      <a:pt x="76" y="115"/>
                    </a:cubicBezTo>
                    <a:close/>
                  </a:path>
                </a:pathLst>
              </a:custGeom>
              <a:solidFill>
                <a:srgbClr val="4444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35" name="文本框 34"/>
            <p:cNvSpPr txBox="1"/>
            <p:nvPr/>
          </p:nvSpPr>
          <p:spPr>
            <a:xfrm>
              <a:off x="2755440" y="3235476"/>
              <a:ext cx="932853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教学基本信息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2" name="组合 61"/>
          <p:cNvGrpSpPr/>
          <p:nvPr/>
        </p:nvGrpSpPr>
        <p:grpSpPr>
          <a:xfrm>
            <a:off x="5417799" y="2247774"/>
            <a:ext cx="1502388" cy="1349162"/>
            <a:chOff x="5640867" y="2560895"/>
            <a:chExt cx="1502388" cy="1349162"/>
          </a:xfrm>
        </p:grpSpPr>
        <p:grpSp>
          <p:nvGrpSpPr>
            <p:cNvPr id="33" name="组合 32"/>
            <p:cNvGrpSpPr/>
            <p:nvPr/>
          </p:nvGrpSpPr>
          <p:grpSpPr>
            <a:xfrm>
              <a:off x="5640867" y="2560895"/>
              <a:ext cx="1502388" cy="1349162"/>
              <a:chOff x="5152412" y="2560895"/>
              <a:chExt cx="1502388" cy="1349162"/>
            </a:xfrm>
          </p:grpSpPr>
          <p:sp>
            <p:nvSpPr>
              <p:cNvPr id="13" name="Freeform 40"/>
              <p:cNvSpPr/>
              <p:nvPr/>
            </p:nvSpPr>
            <p:spPr bwMode="auto">
              <a:xfrm>
                <a:off x="5152412" y="2560895"/>
                <a:ext cx="1502388" cy="1349162"/>
              </a:xfrm>
              <a:custGeom>
                <a:avLst/>
                <a:gdLst>
                  <a:gd name="T0" fmla="*/ 1149 w 1149"/>
                  <a:gd name="T1" fmla="*/ 515 h 1030"/>
                  <a:gd name="T2" fmla="*/ 1020 w 1149"/>
                  <a:gd name="T3" fmla="*/ 412 h 1030"/>
                  <a:gd name="T4" fmla="*/ 515 w 1149"/>
                  <a:gd name="T5" fmla="*/ 0 h 1030"/>
                  <a:gd name="T6" fmla="*/ 0 w 1149"/>
                  <a:gd name="T7" fmla="*/ 515 h 1030"/>
                  <a:gd name="T8" fmla="*/ 515 w 1149"/>
                  <a:gd name="T9" fmla="*/ 1030 h 1030"/>
                  <a:gd name="T10" fmla="*/ 1020 w 1149"/>
                  <a:gd name="T11" fmla="*/ 618 h 1030"/>
                  <a:gd name="T12" fmla="*/ 1149 w 1149"/>
                  <a:gd name="T13" fmla="*/ 515 h 10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49" h="1030">
                    <a:moveTo>
                      <a:pt x="1149" y="515"/>
                    </a:moveTo>
                    <a:cubicBezTo>
                      <a:pt x="1020" y="412"/>
                      <a:pt x="1020" y="412"/>
                      <a:pt x="1020" y="412"/>
                    </a:cubicBezTo>
                    <a:cubicBezTo>
                      <a:pt x="972" y="177"/>
                      <a:pt x="764" y="0"/>
                      <a:pt x="515" y="0"/>
                    </a:cubicBezTo>
                    <a:cubicBezTo>
                      <a:pt x="231" y="0"/>
                      <a:pt x="0" y="231"/>
                      <a:pt x="0" y="515"/>
                    </a:cubicBezTo>
                    <a:cubicBezTo>
                      <a:pt x="0" y="799"/>
                      <a:pt x="231" y="1030"/>
                      <a:pt x="515" y="1030"/>
                    </a:cubicBezTo>
                    <a:cubicBezTo>
                      <a:pt x="764" y="1030"/>
                      <a:pt x="972" y="853"/>
                      <a:pt x="1020" y="618"/>
                    </a:cubicBezTo>
                    <a:lnTo>
                      <a:pt x="1149" y="515"/>
                    </a:lnTo>
                    <a:close/>
                  </a:path>
                </a:pathLst>
              </a:custGeom>
              <a:gradFill flip="none" rotWithShape="1">
                <a:gsLst>
                  <a:gs pos="100000">
                    <a:srgbClr val="FFFFFF">
                      <a:lumMod val="100000"/>
                    </a:srgbClr>
                  </a:gs>
                  <a:gs pos="0">
                    <a:srgbClr val="D9D9DA"/>
                  </a:gs>
                </a:gsLst>
                <a:lin ang="2700000" scaled="1"/>
                <a:tileRect/>
              </a:gradFill>
              <a:ln w="19050">
                <a:gradFill flip="none" rotWithShape="1">
                  <a:gsLst>
                    <a:gs pos="100000">
                      <a:srgbClr val="FFFFFF"/>
                    </a:gs>
                    <a:gs pos="0">
                      <a:srgbClr val="D9D9DA"/>
                    </a:gs>
                  </a:gsLst>
                  <a:lin ang="13500000" scaled="1"/>
                  <a:tileRect/>
                </a:gra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14" name="Freeform 41"/>
              <p:cNvSpPr>
                <a:spLocks noEditPoints="1"/>
              </p:cNvSpPr>
              <p:nvPr/>
            </p:nvSpPr>
            <p:spPr bwMode="auto">
              <a:xfrm>
                <a:off x="5152412" y="2560895"/>
                <a:ext cx="1502388" cy="1349162"/>
              </a:xfrm>
              <a:custGeom>
                <a:avLst/>
                <a:gdLst>
                  <a:gd name="T0" fmla="*/ 1020 w 1149"/>
                  <a:gd name="T1" fmla="*/ 412 h 1030"/>
                  <a:gd name="T2" fmla="*/ 515 w 1149"/>
                  <a:gd name="T3" fmla="*/ 0 h 1030"/>
                  <a:gd name="T4" fmla="*/ 0 w 1149"/>
                  <a:gd name="T5" fmla="*/ 515 h 1030"/>
                  <a:gd name="T6" fmla="*/ 515 w 1149"/>
                  <a:gd name="T7" fmla="*/ 1030 h 1030"/>
                  <a:gd name="T8" fmla="*/ 1020 w 1149"/>
                  <a:gd name="T9" fmla="*/ 618 h 1030"/>
                  <a:gd name="T10" fmla="*/ 1149 w 1149"/>
                  <a:gd name="T11" fmla="*/ 515 h 1030"/>
                  <a:gd name="T12" fmla="*/ 1020 w 1149"/>
                  <a:gd name="T13" fmla="*/ 412 h 1030"/>
                  <a:gd name="T14" fmla="*/ 515 w 1149"/>
                  <a:gd name="T15" fmla="*/ 979 h 1030"/>
                  <a:gd name="T16" fmla="*/ 51 w 1149"/>
                  <a:gd name="T17" fmla="*/ 515 h 1030"/>
                  <a:gd name="T18" fmla="*/ 515 w 1149"/>
                  <a:gd name="T19" fmla="*/ 51 h 1030"/>
                  <a:gd name="T20" fmla="*/ 979 w 1149"/>
                  <a:gd name="T21" fmla="*/ 515 h 1030"/>
                  <a:gd name="T22" fmla="*/ 515 w 1149"/>
                  <a:gd name="T23" fmla="*/ 979 h 10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149" h="1030">
                    <a:moveTo>
                      <a:pt x="1020" y="412"/>
                    </a:moveTo>
                    <a:cubicBezTo>
                      <a:pt x="972" y="177"/>
                      <a:pt x="764" y="0"/>
                      <a:pt x="515" y="0"/>
                    </a:cubicBezTo>
                    <a:cubicBezTo>
                      <a:pt x="231" y="0"/>
                      <a:pt x="0" y="231"/>
                      <a:pt x="0" y="515"/>
                    </a:cubicBezTo>
                    <a:cubicBezTo>
                      <a:pt x="0" y="799"/>
                      <a:pt x="231" y="1030"/>
                      <a:pt x="515" y="1030"/>
                    </a:cubicBezTo>
                    <a:cubicBezTo>
                      <a:pt x="764" y="1030"/>
                      <a:pt x="972" y="853"/>
                      <a:pt x="1020" y="618"/>
                    </a:cubicBezTo>
                    <a:cubicBezTo>
                      <a:pt x="1149" y="515"/>
                      <a:pt x="1149" y="515"/>
                      <a:pt x="1149" y="515"/>
                    </a:cubicBezTo>
                    <a:lnTo>
                      <a:pt x="1020" y="412"/>
                    </a:lnTo>
                    <a:close/>
                    <a:moveTo>
                      <a:pt x="515" y="979"/>
                    </a:moveTo>
                    <a:cubicBezTo>
                      <a:pt x="259" y="979"/>
                      <a:pt x="51" y="771"/>
                      <a:pt x="51" y="515"/>
                    </a:cubicBezTo>
                    <a:cubicBezTo>
                      <a:pt x="51" y="259"/>
                      <a:pt x="259" y="51"/>
                      <a:pt x="515" y="51"/>
                    </a:cubicBezTo>
                    <a:cubicBezTo>
                      <a:pt x="771" y="51"/>
                      <a:pt x="979" y="259"/>
                      <a:pt x="979" y="515"/>
                    </a:cubicBezTo>
                    <a:cubicBezTo>
                      <a:pt x="979" y="771"/>
                      <a:pt x="771" y="979"/>
                      <a:pt x="515" y="979"/>
                    </a:cubicBezTo>
                    <a:close/>
                  </a:path>
                </a:pathLst>
              </a:custGeom>
              <a:solidFill>
                <a:srgbClr val="4BAEE2"/>
              </a:solidFill>
              <a:ln>
                <a:noFill/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37" name="文本框 36"/>
            <p:cNvSpPr txBox="1"/>
            <p:nvPr/>
          </p:nvSpPr>
          <p:spPr>
            <a:xfrm>
              <a:off x="5988269" y="3274131"/>
              <a:ext cx="997289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数据库</a:t>
              </a:r>
              <a:endPara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管理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4" name="Freeform 85"/>
            <p:cNvSpPr>
              <a:spLocks noEditPoints="1"/>
            </p:cNvSpPr>
            <p:nvPr/>
          </p:nvSpPr>
          <p:spPr bwMode="auto">
            <a:xfrm>
              <a:off x="6172333" y="2832658"/>
              <a:ext cx="312929" cy="368151"/>
            </a:xfrm>
            <a:custGeom>
              <a:avLst/>
              <a:gdLst>
                <a:gd name="T0" fmla="*/ 170 w 224"/>
                <a:gd name="T1" fmla="*/ 0 h 264"/>
                <a:gd name="T2" fmla="*/ 200 w 224"/>
                <a:gd name="T3" fmla="*/ 30 h 264"/>
                <a:gd name="T4" fmla="*/ 188 w 224"/>
                <a:gd name="T5" fmla="*/ 104 h 264"/>
                <a:gd name="T6" fmla="*/ 183 w 224"/>
                <a:gd name="T7" fmla="*/ 18 h 264"/>
                <a:gd name="T8" fmla="*/ 56 w 224"/>
                <a:gd name="T9" fmla="*/ 13 h 264"/>
                <a:gd name="T10" fmla="*/ 75 w 224"/>
                <a:gd name="T11" fmla="*/ 37 h 264"/>
                <a:gd name="T12" fmla="*/ 12 w 224"/>
                <a:gd name="T13" fmla="*/ 112 h 264"/>
                <a:gd name="T14" fmla="*/ 17 w 224"/>
                <a:gd name="T15" fmla="*/ 240 h 264"/>
                <a:gd name="T16" fmla="*/ 67 w 224"/>
                <a:gd name="T17" fmla="*/ 245 h 264"/>
                <a:gd name="T18" fmla="*/ 29 w 224"/>
                <a:gd name="T19" fmla="*/ 257 h 264"/>
                <a:gd name="T20" fmla="*/ 0 w 224"/>
                <a:gd name="T21" fmla="*/ 228 h 264"/>
                <a:gd name="T22" fmla="*/ 0 w 224"/>
                <a:gd name="T23" fmla="*/ 108 h 264"/>
                <a:gd name="T24" fmla="*/ 34 w 224"/>
                <a:gd name="T25" fmla="*/ 3 h 264"/>
                <a:gd name="T26" fmla="*/ 34 w 224"/>
                <a:gd name="T27" fmla="*/ 3 h 264"/>
                <a:gd name="T28" fmla="*/ 34 w 224"/>
                <a:gd name="T29" fmla="*/ 3 h 264"/>
                <a:gd name="T30" fmla="*/ 36 w 224"/>
                <a:gd name="T31" fmla="*/ 2 h 264"/>
                <a:gd name="T32" fmla="*/ 36 w 224"/>
                <a:gd name="T33" fmla="*/ 2 h 264"/>
                <a:gd name="T34" fmla="*/ 36 w 224"/>
                <a:gd name="T35" fmla="*/ 2 h 264"/>
                <a:gd name="T36" fmla="*/ 36 w 224"/>
                <a:gd name="T37" fmla="*/ 2 h 264"/>
                <a:gd name="T38" fmla="*/ 38 w 224"/>
                <a:gd name="T39" fmla="*/ 0 h 264"/>
                <a:gd name="T40" fmla="*/ 38 w 224"/>
                <a:gd name="T41" fmla="*/ 0 h 264"/>
                <a:gd name="T42" fmla="*/ 38 w 224"/>
                <a:gd name="T43" fmla="*/ 0 h 264"/>
                <a:gd name="T44" fmla="*/ 38 w 224"/>
                <a:gd name="T45" fmla="*/ 0 h 264"/>
                <a:gd name="T46" fmla="*/ 38 w 224"/>
                <a:gd name="T47" fmla="*/ 0 h 264"/>
                <a:gd name="T48" fmla="*/ 39 w 224"/>
                <a:gd name="T49" fmla="*/ 0 h 264"/>
                <a:gd name="T50" fmla="*/ 40 w 224"/>
                <a:gd name="T51" fmla="*/ 0 h 264"/>
                <a:gd name="T52" fmla="*/ 37 w 224"/>
                <a:gd name="T53" fmla="*/ 180 h 264"/>
                <a:gd name="T54" fmla="*/ 101 w 224"/>
                <a:gd name="T55" fmla="*/ 170 h 264"/>
                <a:gd name="T56" fmla="*/ 37 w 224"/>
                <a:gd name="T57" fmla="*/ 143 h 264"/>
                <a:gd name="T58" fmla="*/ 101 w 224"/>
                <a:gd name="T59" fmla="*/ 153 h 264"/>
                <a:gd name="T60" fmla="*/ 37 w 224"/>
                <a:gd name="T61" fmla="*/ 143 h 264"/>
                <a:gd name="T62" fmla="*/ 37 w 224"/>
                <a:gd name="T63" fmla="*/ 127 h 264"/>
                <a:gd name="T64" fmla="*/ 166 w 224"/>
                <a:gd name="T65" fmla="*/ 117 h 264"/>
                <a:gd name="T66" fmla="*/ 104 w 224"/>
                <a:gd name="T67" fmla="*/ 86 h 264"/>
                <a:gd name="T68" fmla="*/ 166 w 224"/>
                <a:gd name="T69" fmla="*/ 96 h 264"/>
                <a:gd name="T70" fmla="*/ 104 w 224"/>
                <a:gd name="T71" fmla="*/ 86 h 264"/>
                <a:gd name="T72" fmla="*/ 104 w 224"/>
                <a:gd name="T73" fmla="*/ 69 h 264"/>
                <a:gd name="T74" fmla="*/ 166 w 224"/>
                <a:gd name="T75" fmla="*/ 59 h 264"/>
                <a:gd name="T76" fmla="*/ 104 w 224"/>
                <a:gd name="T77" fmla="*/ 34 h 264"/>
                <a:gd name="T78" fmla="*/ 166 w 224"/>
                <a:gd name="T79" fmla="*/ 44 h 264"/>
                <a:gd name="T80" fmla="*/ 104 w 224"/>
                <a:gd name="T81" fmla="*/ 34 h 264"/>
                <a:gd name="T82" fmla="*/ 94 w 224"/>
                <a:gd name="T83" fmla="*/ 217 h 264"/>
                <a:gd name="T84" fmla="*/ 224 w 224"/>
                <a:gd name="T85" fmla="*/ 147 h 264"/>
                <a:gd name="T86" fmla="*/ 90 w 224"/>
                <a:gd name="T87" fmla="*/ 222 h 264"/>
                <a:gd name="T88" fmla="*/ 88 w 224"/>
                <a:gd name="T89" fmla="*/ 264 h 264"/>
                <a:gd name="T90" fmla="*/ 90 w 224"/>
                <a:gd name="T91" fmla="*/ 222 h 264"/>
                <a:gd name="T92" fmla="*/ 188 w 224"/>
                <a:gd name="T93" fmla="*/ 205 h 264"/>
                <a:gd name="T94" fmla="*/ 183 w 224"/>
                <a:gd name="T95" fmla="*/ 240 h 264"/>
                <a:gd name="T96" fmla="*/ 147 w 224"/>
                <a:gd name="T97" fmla="*/ 245 h 264"/>
                <a:gd name="T98" fmla="*/ 145 w 224"/>
                <a:gd name="T99" fmla="*/ 257 h 264"/>
                <a:gd name="T100" fmla="*/ 191 w 224"/>
                <a:gd name="T101" fmla="*/ 248 h 264"/>
                <a:gd name="T102" fmla="*/ 200 w 224"/>
                <a:gd name="T103" fmla="*/ 192 h 264"/>
                <a:gd name="T104" fmla="*/ 62 w 224"/>
                <a:gd name="T105" fmla="*/ 34 h 264"/>
                <a:gd name="T106" fmla="*/ 22 w 224"/>
                <a:gd name="T107" fmla="*/ 81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24" h="264">
                  <a:moveTo>
                    <a:pt x="40" y="0"/>
                  </a:moveTo>
                  <a:cubicBezTo>
                    <a:pt x="170" y="0"/>
                    <a:pt x="170" y="0"/>
                    <a:pt x="170" y="0"/>
                  </a:cubicBezTo>
                  <a:cubicBezTo>
                    <a:pt x="179" y="0"/>
                    <a:pt x="186" y="3"/>
                    <a:pt x="191" y="9"/>
                  </a:cubicBezTo>
                  <a:cubicBezTo>
                    <a:pt x="197" y="14"/>
                    <a:pt x="200" y="21"/>
                    <a:pt x="200" y="30"/>
                  </a:cubicBezTo>
                  <a:cubicBezTo>
                    <a:pt x="200" y="92"/>
                    <a:pt x="200" y="92"/>
                    <a:pt x="200" y="92"/>
                  </a:cubicBezTo>
                  <a:cubicBezTo>
                    <a:pt x="188" y="104"/>
                    <a:pt x="188" y="104"/>
                    <a:pt x="188" y="104"/>
                  </a:cubicBezTo>
                  <a:cubicBezTo>
                    <a:pt x="188" y="30"/>
                    <a:pt x="188" y="30"/>
                    <a:pt x="188" y="30"/>
                  </a:cubicBezTo>
                  <a:cubicBezTo>
                    <a:pt x="188" y="25"/>
                    <a:pt x="186" y="21"/>
                    <a:pt x="183" y="18"/>
                  </a:cubicBezTo>
                  <a:cubicBezTo>
                    <a:pt x="179" y="14"/>
                    <a:pt x="175" y="13"/>
                    <a:pt x="170" y="13"/>
                  </a:cubicBezTo>
                  <a:cubicBezTo>
                    <a:pt x="56" y="13"/>
                    <a:pt x="56" y="13"/>
                    <a:pt x="56" y="13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7" y="30"/>
                    <a:pt x="77" y="34"/>
                    <a:pt x="75" y="37"/>
                  </a:cubicBezTo>
                  <a:cubicBezTo>
                    <a:pt x="75" y="37"/>
                    <a:pt x="75" y="37"/>
                    <a:pt x="75" y="37"/>
                  </a:cubicBezTo>
                  <a:cubicBezTo>
                    <a:pt x="12" y="112"/>
                    <a:pt x="12" y="112"/>
                    <a:pt x="12" y="112"/>
                  </a:cubicBezTo>
                  <a:cubicBezTo>
                    <a:pt x="12" y="228"/>
                    <a:pt x="12" y="228"/>
                    <a:pt x="12" y="228"/>
                  </a:cubicBezTo>
                  <a:cubicBezTo>
                    <a:pt x="12" y="232"/>
                    <a:pt x="14" y="236"/>
                    <a:pt x="17" y="240"/>
                  </a:cubicBezTo>
                  <a:cubicBezTo>
                    <a:pt x="20" y="243"/>
                    <a:pt x="25" y="245"/>
                    <a:pt x="29" y="245"/>
                  </a:cubicBezTo>
                  <a:cubicBezTo>
                    <a:pt x="67" y="245"/>
                    <a:pt x="67" y="245"/>
                    <a:pt x="67" y="245"/>
                  </a:cubicBezTo>
                  <a:cubicBezTo>
                    <a:pt x="62" y="257"/>
                    <a:pt x="62" y="257"/>
                    <a:pt x="62" y="257"/>
                  </a:cubicBezTo>
                  <a:cubicBezTo>
                    <a:pt x="29" y="257"/>
                    <a:pt x="29" y="257"/>
                    <a:pt x="29" y="257"/>
                  </a:cubicBezTo>
                  <a:cubicBezTo>
                    <a:pt x="21" y="257"/>
                    <a:pt x="14" y="254"/>
                    <a:pt x="9" y="248"/>
                  </a:cubicBezTo>
                  <a:cubicBezTo>
                    <a:pt x="3" y="243"/>
                    <a:pt x="0" y="236"/>
                    <a:pt x="0" y="228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0" y="109"/>
                    <a:pt x="0" y="108"/>
                    <a:pt x="0" y="108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4" y="4"/>
                    <a:pt x="34" y="4"/>
                    <a:pt x="34" y="3"/>
                  </a:cubicBezTo>
                  <a:cubicBezTo>
                    <a:pt x="34" y="3"/>
                    <a:pt x="34" y="3"/>
                    <a:pt x="34" y="3"/>
                  </a:cubicBezTo>
                  <a:cubicBezTo>
                    <a:pt x="34" y="3"/>
                    <a:pt x="34" y="3"/>
                    <a:pt x="34" y="3"/>
                  </a:cubicBezTo>
                  <a:cubicBezTo>
                    <a:pt x="34" y="3"/>
                    <a:pt x="34" y="3"/>
                    <a:pt x="34" y="3"/>
                  </a:cubicBezTo>
                  <a:cubicBezTo>
                    <a:pt x="34" y="3"/>
                    <a:pt x="34" y="3"/>
                    <a:pt x="34" y="3"/>
                  </a:cubicBezTo>
                  <a:cubicBezTo>
                    <a:pt x="34" y="3"/>
                    <a:pt x="34" y="3"/>
                    <a:pt x="34" y="3"/>
                  </a:cubicBezTo>
                  <a:cubicBezTo>
                    <a:pt x="35" y="3"/>
                    <a:pt x="35" y="2"/>
                    <a:pt x="36" y="2"/>
                  </a:cubicBezTo>
                  <a:cubicBezTo>
                    <a:pt x="36" y="2"/>
                    <a:pt x="36" y="2"/>
                    <a:pt x="36" y="2"/>
                  </a:cubicBezTo>
                  <a:cubicBezTo>
                    <a:pt x="36" y="2"/>
                    <a:pt x="36" y="2"/>
                    <a:pt x="36" y="2"/>
                  </a:cubicBezTo>
                  <a:cubicBezTo>
                    <a:pt x="36" y="2"/>
                    <a:pt x="36" y="2"/>
                    <a:pt x="36" y="2"/>
                  </a:cubicBezTo>
                  <a:cubicBezTo>
                    <a:pt x="36" y="2"/>
                    <a:pt x="36" y="2"/>
                    <a:pt x="36" y="2"/>
                  </a:cubicBezTo>
                  <a:cubicBezTo>
                    <a:pt x="36" y="2"/>
                    <a:pt x="36" y="2"/>
                    <a:pt x="36" y="2"/>
                  </a:cubicBezTo>
                  <a:cubicBezTo>
                    <a:pt x="36" y="2"/>
                    <a:pt x="36" y="2"/>
                    <a:pt x="36" y="2"/>
                  </a:cubicBezTo>
                  <a:cubicBezTo>
                    <a:pt x="36" y="1"/>
                    <a:pt x="36" y="1"/>
                    <a:pt x="36" y="1"/>
                  </a:cubicBezTo>
                  <a:cubicBezTo>
                    <a:pt x="36" y="1"/>
                    <a:pt x="37" y="1"/>
                    <a:pt x="38" y="0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9" y="0"/>
                    <a:pt x="39" y="0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  <a:close/>
                  <a:moveTo>
                    <a:pt x="37" y="170"/>
                  </a:moveTo>
                  <a:cubicBezTo>
                    <a:pt x="37" y="180"/>
                    <a:pt x="37" y="180"/>
                    <a:pt x="37" y="180"/>
                  </a:cubicBezTo>
                  <a:cubicBezTo>
                    <a:pt x="101" y="180"/>
                    <a:pt x="101" y="180"/>
                    <a:pt x="101" y="180"/>
                  </a:cubicBezTo>
                  <a:cubicBezTo>
                    <a:pt x="101" y="170"/>
                    <a:pt x="101" y="170"/>
                    <a:pt x="101" y="170"/>
                  </a:cubicBezTo>
                  <a:cubicBezTo>
                    <a:pt x="37" y="170"/>
                    <a:pt x="37" y="170"/>
                    <a:pt x="37" y="170"/>
                  </a:cubicBezTo>
                  <a:close/>
                  <a:moveTo>
                    <a:pt x="37" y="143"/>
                  </a:moveTo>
                  <a:cubicBezTo>
                    <a:pt x="37" y="153"/>
                    <a:pt x="37" y="153"/>
                    <a:pt x="37" y="153"/>
                  </a:cubicBezTo>
                  <a:cubicBezTo>
                    <a:pt x="101" y="153"/>
                    <a:pt x="101" y="153"/>
                    <a:pt x="101" y="153"/>
                  </a:cubicBezTo>
                  <a:cubicBezTo>
                    <a:pt x="101" y="143"/>
                    <a:pt x="101" y="143"/>
                    <a:pt x="101" y="143"/>
                  </a:cubicBezTo>
                  <a:cubicBezTo>
                    <a:pt x="37" y="143"/>
                    <a:pt x="37" y="143"/>
                    <a:pt x="37" y="143"/>
                  </a:cubicBezTo>
                  <a:close/>
                  <a:moveTo>
                    <a:pt x="37" y="117"/>
                  </a:moveTo>
                  <a:cubicBezTo>
                    <a:pt x="37" y="127"/>
                    <a:pt x="37" y="127"/>
                    <a:pt x="37" y="127"/>
                  </a:cubicBezTo>
                  <a:cubicBezTo>
                    <a:pt x="166" y="127"/>
                    <a:pt x="166" y="127"/>
                    <a:pt x="166" y="127"/>
                  </a:cubicBezTo>
                  <a:cubicBezTo>
                    <a:pt x="166" y="117"/>
                    <a:pt x="166" y="117"/>
                    <a:pt x="166" y="117"/>
                  </a:cubicBezTo>
                  <a:cubicBezTo>
                    <a:pt x="37" y="117"/>
                    <a:pt x="37" y="117"/>
                    <a:pt x="37" y="117"/>
                  </a:cubicBezTo>
                  <a:close/>
                  <a:moveTo>
                    <a:pt x="104" y="86"/>
                  </a:moveTo>
                  <a:cubicBezTo>
                    <a:pt x="104" y="96"/>
                    <a:pt x="104" y="96"/>
                    <a:pt x="104" y="96"/>
                  </a:cubicBezTo>
                  <a:cubicBezTo>
                    <a:pt x="166" y="96"/>
                    <a:pt x="166" y="96"/>
                    <a:pt x="166" y="96"/>
                  </a:cubicBezTo>
                  <a:cubicBezTo>
                    <a:pt x="166" y="86"/>
                    <a:pt x="166" y="86"/>
                    <a:pt x="166" y="86"/>
                  </a:cubicBezTo>
                  <a:cubicBezTo>
                    <a:pt x="104" y="86"/>
                    <a:pt x="104" y="86"/>
                    <a:pt x="104" y="86"/>
                  </a:cubicBezTo>
                  <a:close/>
                  <a:moveTo>
                    <a:pt x="104" y="59"/>
                  </a:moveTo>
                  <a:cubicBezTo>
                    <a:pt x="104" y="69"/>
                    <a:pt x="104" y="69"/>
                    <a:pt x="104" y="69"/>
                  </a:cubicBezTo>
                  <a:cubicBezTo>
                    <a:pt x="166" y="69"/>
                    <a:pt x="166" y="69"/>
                    <a:pt x="166" y="69"/>
                  </a:cubicBezTo>
                  <a:cubicBezTo>
                    <a:pt x="166" y="59"/>
                    <a:pt x="166" y="59"/>
                    <a:pt x="166" y="59"/>
                  </a:cubicBezTo>
                  <a:cubicBezTo>
                    <a:pt x="104" y="59"/>
                    <a:pt x="104" y="59"/>
                    <a:pt x="104" y="59"/>
                  </a:cubicBezTo>
                  <a:close/>
                  <a:moveTo>
                    <a:pt x="104" y="34"/>
                  </a:moveTo>
                  <a:cubicBezTo>
                    <a:pt x="104" y="44"/>
                    <a:pt x="104" y="44"/>
                    <a:pt x="104" y="44"/>
                  </a:cubicBezTo>
                  <a:cubicBezTo>
                    <a:pt x="166" y="44"/>
                    <a:pt x="166" y="44"/>
                    <a:pt x="166" y="44"/>
                  </a:cubicBezTo>
                  <a:cubicBezTo>
                    <a:pt x="166" y="34"/>
                    <a:pt x="166" y="34"/>
                    <a:pt x="166" y="34"/>
                  </a:cubicBezTo>
                  <a:cubicBezTo>
                    <a:pt x="104" y="34"/>
                    <a:pt x="104" y="34"/>
                    <a:pt x="104" y="34"/>
                  </a:cubicBezTo>
                  <a:close/>
                  <a:moveTo>
                    <a:pt x="194" y="117"/>
                  </a:moveTo>
                  <a:cubicBezTo>
                    <a:pt x="94" y="217"/>
                    <a:pt x="94" y="217"/>
                    <a:pt x="94" y="217"/>
                  </a:cubicBezTo>
                  <a:cubicBezTo>
                    <a:pt x="124" y="248"/>
                    <a:pt x="124" y="248"/>
                    <a:pt x="124" y="248"/>
                  </a:cubicBezTo>
                  <a:cubicBezTo>
                    <a:pt x="224" y="147"/>
                    <a:pt x="224" y="147"/>
                    <a:pt x="224" y="147"/>
                  </a:cubicBezTo>
                  <a:cubicBezTo>
                    <a:pt x="194" y="117"/>
                    <a:pt x="194" y="117"/>
                    <a:pt x="194" y="117"/>
                  </a:cubicBezTo>
                  <a:close/>
                  <a:moveTo>
                    <a:pt x="90" y="222"/>
                  </a:moveTo>
                  <a:cubicBezTo>
                    <a:pt x="78" y="255"/>
                    <a:pt x="78" y="255"/>
                    <a:pt x="78" y="255"/>
                  </a:cubicBezTo>
                  <a:cubicBezTo>
                    <a:pt x="88" y="264"/>
                    <a:pt x="88" y="264"/>
                    <a:pt x="88" y="264"/>
                  </a:cubicBezTo>
                  <a:cubicBezTo>
                    <a:pt x="120" y="252"/>
                    <a:pt x="120" y="252"/>
                    <a:pt x="120" y="252"/>
                  </a:cubicBezTo>
                  <a:cubicBezTo>
                    <a:pt x="90" y="222"/>
                    <a:pt x="90" y="222"/>
                    <a:pt x="90" y="222"/>
                  </a:cubicBezTo>
                  <a:close/>
                  <a:moveTo>
                    <a:pt x="200" y="192"/>
                  </a:moveTo>
                  <a:cubicBezTo>
                    <a:pt x="188" y="205"/>
                    <a:pt x="188" y="205"/>
                    <a:pt x="188" y="205"/>
                  </a:cubicBezTo>
                  <a:cubicBezTo>
                    <a:pt x="188" y="228"/>
                    <a:pt x="188" y="228"/>
                    <a:pt x="188" y="228"/>
                  </a:cubicBezTo>
                  <a:cubicBezTo>
                    <a:pt x="188" y="232"/>
                    <a:pt x="186" y="236"/>
                    <a:pt x="183" y="240"/>
                  </a:cubicBezTo>
                  <a:cubicBezTo>
                    <a:pt x="179" y="243"/>
                    <a:pt x="175" y="245"/>
                    <a:pt x="170" y="245"/>
                  </a:cubicBezTo>
                  <a:cubicBezTo>
                    <a:pt x="147" y="245"/>
                    <a:pt x="147" y="245"/>
                    <a:pt x="147" y="245"/>
                  </a:cubicBezTo>
                  <a:cubicBezTo>
                    <a:pt x="140" y="252"/>
                    <a:pt x="140" y="252"/>
                    <a:pt x="140" y="252"/>
                  </a:cubicBezTo>
                  <a:cubicBezTo>
                    <a:pt x="145" y="257"/>
                    <a:pt x="145" y="257"/>
                    <a:pt x="145" y="257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79" y="257"/>
                    <a:pt x="186" y="254"/>
                    <a:pt x="191" y="248"/>
                  </a:cubicBezTo>
                  <a:cubicBezTo>
                    <a:pt x="197" y="243"/>
                    <a:pt x="200" y="236"/>
                    <a:pt x="200" y="228"/>
                  </a:cubicBezTo>
                  <a:cubicBezTo>
                    <a:pt x="200" y="192"/>
                    <a:pt x="200" y="192"/>
                    <a:pt x="200" y="192"/>
                  </a:cubicBezTo>
                  <a:close/>
                  <a:moveTo>
                    <a:pt x="22" y="81"/>
                  </a:moveTo>
                  <a:cubicBezTo>
                    <a:pt x="62" y="34"/>
                    <a:pt x="62" y="34"/>
                    <a:pt x="62" y="34"/>
                  </a:cubicBezTo>
                  <a:cubicBezTo>
                    <a:pt x="43" y="17"/>
                    <a:pt x="43" y="17"/>
                    <a:pt x="43" y="17"/>
                  </a:cubicBezTo>
                  <a:lnTo>
                    <a:pt x="22" y="8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7019931" y="2247774"/>
            <a:ext cx="1502388" cy="1349162"/>
            <a:chOff x="7297422" y="2560895"/>
            <a:chExt cx="1502388" cy="1349162"/>
          </a:xfrm>
        </p:grpSpPr>
        <p:grpSp>
          <p:nvGrpSpPr>
            <p:cNvPr id="38" name="组合 37"/>
            <p:cNvGrpSpPr/>
            <p:nvPr/>
          </p:nvGrpSpPr>
          <p:grpSpPr>
            <a:xfrm>
              <a:off x="7297422" y="2560895"/>
              <a:ext cx="1502388" cy="1349162"/>
              <a:chOff x="5152412" y="2560895"/>
              <a:chExt cx="1502388" cy="1349162"/>
            </a:xfrm>
          </p:grpSpPr>
          <p:sp>
            <p:nvSpPr>
              <p:cNvPr id="39" name="Freeform 40"/>
              <p:cNvSpPr/>
              <p:nvPr/>
            </p:nvSpPr>
            <p:spPr bwMode="auto">
              <a:xfrm>
                <a:off x="5152412" y="2560895"/>
                <a:ext cx="1502388" cy="1349162"/>
              </a:xfrm>
              <a:custGeom>
                <a:avLst/>
                <a:gdLst>
                  <a:gd name="T0" fmla="*/ 1149 w 1149"/>
                  <a:gd name="T1" fmla="*/ 515 h 1030"/>
                  <a:gd name="T2" fmla="*/ 1020 w 1149"/>
                  <a:gd name="T3" fmla="*/ 412 h 1030"/>
                  <a:gd name="T4" fmla="*/ 515 w 1149"/>
                  <a:gd name="T5" fmla="*/ 0 h 1030"/>
                  <a:gd name="T6" fmla="*/ 0 w 1149"/>
                  <a:gd name="T7" fmla="*/ 515 h 1030"/>
                  <a:gd name="T8" fmla="*/ 515 w 1149"/>
                  <a:gd name="T9" fmla="*/ 1030 h 1030"/>
                  <a:gd name="T10" fmla="*/ 1020 w 1149"/>
                  <a:gd name="T11" fmla="*/ 618 h 1030"/>
                  <a:gd name="T12" fmla="*/ 1149 w 1149"/>
                  <a:gd name="T13" fmla="*/ 515 h 10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49" h="1030">
                    <a:moveTo>
                      <a:pt x="1149" y="515"/>
                    </a:moveTo>
                    <a:cubicBezTo>
                      <a:pt x="1020" y="412"/>
                      <a:pt x="1020" y="412"/>
                      <a:pt x="1020" y="412"/>
                    </a:cubicBezTo>
                    <a:cubicBezTo>
                      <a:pt x="972" y="177"/>
                      <a:pt x="764" y="0"/>
                      <a:pt x="515" y="0"/>
                    </a:cubicBezTo>
                    <a:cubicBezTo>
                      <a:pt x="231" y="0"/>
                      <a:pt x="0" y="231"/>
                      <a:pt x="0" y="515"/>
                    </a:cubicBezTo>
                    <a:cubicBezTo>
                      <a:pt x="0" y="799"/>
                      <a:pt x="231" y="1030"/>
                      <a:pt x="515" y="1030"/>
                    </a:cubicBezTo>
                    <a:cubicBezTo>
                      <a:pt x="764" y="1030"/>
                      <a:pt x="972" y="853"/>
                      <a:pt x="1020" y="618"/>
                    </a:cubicBezTo>
                    <a:lnTo>
                      <a:pt x="1149" y="515"/>
                    </a:lnTo>
                    <a:close/>
                  </a:path>
                </a:pathLst>
              </a:custGeom>
              <a:gradFill flip="none" rotWithShape="1">
                <a:gsLst>
                  <a:gs pos="100000">
                    <a:srgbClr val="FFFFFF">
                      <a:lumMod val="100000"/>
                    </a:srgbClr>
                  </a:gs>
                  <a:gs pos="0">
                    <a:srgbClr val="D9D9DA"/>
                  </a:gs>
                </a:gsLst>
                <a:lin ang="2700000" scaled="1"/>
                <a:tileRect/>
              </a:gradFill>
              <a:ln w="19050">
                <a:gradFill flip="none" rotWithShape="1">
                  <a:gsLst>
                    <a:gs pos="100000">
                      <a:srgbClr val="FFFFFF"/>
                    </a:gs>
                    <a:gs pos="0">
                      <a:srgbClr val="D9D9DA"/>
                    </a:gs>
                  </a:gsLst>
                  <a:lin ang="13500000" scaled="1"/>
                  <a:tileRect/>
                </a:gra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41" name="Freeform 41"/>
              <p:cNvSpPr>
                <a:spLocks noEditPoints="1"/>
              </p:cNvSpPr>
              <p:nvPr/>
            </p:nvSpPr>
            <p:spPr bwMode="auto">
              <a:xfrm>
                <a:off x="5152412" y="2560895"/>
                <a:ext cx="1502388" cy="1349162"/>
              </a:xfrm>
              <a:custGeom>
                <a:avLst/>
                <a:gdLst>
                  <a:gd name="T0" fmla="*/ 1020 w 1149"/>
                  <a:gd name="T1" fmla="*/ 412 h 1030"/>
                  <a:gd name="T2" fmla="*/ 515 w 1149"/>
                  <a:gd name="T3" fmla="*/ 0 h 1030"/>
                  <a:gd name="T4" fmla="*/ 0 w 1149"/>
                  <a:gd name="T5" fmla="*/ 515 h 1030"/>
                  <a:gd name="T6" fmla="*/ 515 w 1149"/>
                  <a:gd name="T7" fmla="*/ 1030 h 1030"/>
                  <a:gd name="T8" fmla="*/ 1020 w 1149"/>
                  <a:gd name="T9" fmla="*/ 618 h 1030"/>
                  <a:gd name="T10" fmla="*/ 1149 w 1149"/>
                  <a:gd name="T11" fmla="*/ 515 h 1030"/>
                  <a:gd name="T12" fmla="*/ 1020 w 1149"/>
                  <a:gd name="T13" fmla="*/ 412 h 1030"/>
                  <a:gd name="T14" fmla="*/ 515 w 1149"/>
                  <a:gd name="T15" fmla="*/ 979 h 1030"/>
                  <a:gd name="T16" fmla="*/ 51 w 1149"/>
                  <a:gd name="T17" fmla="*/ 515 h 1030"/>
                  <a:gd name="T18" fmla="*/ 515 w 1149"/>
                  <a:gd name="T19" fmla="*/ 51 h 1030"/>
                  <a:gd name="T20" fmla="*/ 979 w 1149"/>
                  <a:gd name="T21" fmla="*/ 515 h 1030"/>
                  <a:gd name="T22" fmla="*/ 515 w 1149"/>
                  <a:gd name="T23" fmla="*/ 979 h 10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149" h="1030">
                    <a:moveTo>
                      <a:pt x="1020" y="412"/>
                    </a:moveTo>
                    <a:cubicBezTo>
                      <a:pt x="972" y="177"/>
                      <a:pt x="764" y="0"/>
                      <a:pt x="515" y="0"/>
                    </a:cubicBezTo>
                    <a:cubicBezTo>
                      <a:pt x="231" y="0"/>
                      <a:pt x="0" y="231"/>
                      <a:pt x="0" y="515"/>
                    </a:cubicBezTo>
                    <a:cubicBezTo>
                      <a:pt x="0" y="799"/>
                      <a:pt x="231" y="1030"/>
                      <a:pt x="515" y="1030"/>
                    </a:cubicBezTo>
                    <a:cubicBezTo>
                      <a:pt x="764" y="1030"/>
                      <a:pt x="972" y="853"/>
                      <a:pt x="1020" y="618"/>
                    </a:cubicBezTo>
                    <a:cubicBezTo>
                      <a:pt x="1149" y="515"/>
                      <a:pt x="1149" y="515"/>
                      <a:pt x="1149" y="515"/>
                    </a:cubicBezTo>
                    <a:lnTo>
                      <a:pt x="1020" y="412"/>
                    </a:lnTo>
                    <a:close/>
                    <a:moveTo>
                      <a:pt x="515" y="979"/>
                    </a:moveTo>
                    <a:cubicBezTo>
                      <a:pt x="259" y="979"/>
                      <a:pt x="51" y="771"/>
                      <a:pt x="51" y="515"/>
                    </a:cubicBezTo>
                    <a:cubicBezTo>
                      <a:pt x="51" y="259"/>
                      <a:pt x="259" y="51"/>
                      <a:pt x="515" y="51"/>
                    </a:cubicBezTo>
                    <a:cubicBezTo>
                      <a:pt x="771" y="51"/>
                      <a:pt x="979" y="259"/>
                      <a:pt x="979" y="515"/>
                    </a:cubicBezTo>
                    <a:cubicBezTo>
                      <a:pt x="979" y="771"/>
                      <a:pt x="771" y="979"/>
                      <a:pt x="515" y="979"/>
                    </a:cubicBezTo>
                    <a:close/>
                  </a:path>
                </a:pathLst>
              </a:custGeom>
              <a:solidFill>
                <a:srgbClr val="DA4D5E"/>
              </a:solidFill>
              <a:ln>
                <a:noFill/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43" name="文本框 42"/>
            <p:cNvSpPr txBox="1"/>
            <p:nvPr/>
          </p:nvSpPr>
          <p:spPr>
            <a:xfrm>
              <a:off x="7621964" y="3235396"/>
              <a:ext cx="997289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智能统</a:t>
              </a:r>
              <a:endPara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计分析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45" name="组合 44"/>
            <p:cNvGrpSpPr/>
            <p:nvPr/>
          </p:nvGrpSpPr>
          <p:grpSpPr>
            <a:xfrm>
              <a:off x="7719629" y="2759534"/>
              <a:ext cx="531447" cy="514398"/>
              <a:chOff x="3030538" y="663575"/>
              <a:chExt cx="1435101" cy="1389063"/>
            </a:xfrm>
          </p:grpSpPr>
          <p:sp>
            <p:nvSpPr>
              <p:cNvPr id="46" name="Freeform 11"/>
              <p:cNvSpPr>
                <a:spLocks noEditPoints="1"/>
              </p:cNvSpPr>
              <p:nvPr/>
            </p:nvSpPr>
            <p:spPr bwMode="auto">
              <a:xfrm>
                <a:off x="3030538" y="671513"/>
                <a:ext cx="1098550" cy="1103313"/>
              </a:xfrm>
              <a:custGeom>
                <a:avLst/>
                <a:gdLst>
                  <a:gd name="T0" fmla="*/ 188 w 376"/>
                  <a:gd name="T1" fmla="*/ 0 h 377"/>
                  <a:gd name="T2" fmla="*/ 0 w 376"/>
                  <a:gd name="T3" fmla="*/ 189 h 377"/>
                  <a:gd name="T4" fmla="*/ 188 w 376"/>
                  <a:gd name="T5" fmla="*/ 377 h 377"/>
                  <a:gd name="T6" fmla="*/ 376 w 376"/>
                  <a:gd name="T7" fmla="*/ 189 h 377"/>
                  <a:gd name="T8" fmla="*/ 188 w 376"/>
                  <a:gd name="T9" fmla="*/ 0 h 377"/>
                  <a:gd name="T10" fmla="*/ 188 w 376"/>
                  <a:gd name="T11" fmla="*/ 329 h 377"/>
                  <a:gd name="T12" fmla="*/ 48 w 376"/>
                  <a:gd name="T13" fmla="*/ 189 h 377"/>
                  <a:gd name="T14" fmla="*/ 188 w 376"/>
                  <a:gd name="T15" fmla="*/ 48 h 377"/>
                  <a:gd name="T16" fmla="*/ 328 w 376"/>
                  <a:gd name="T17" fmla="*/ 189 h 377"/>
                  <a:gd name="T18" fmla="*/ 188 w 376"/>
                  <a:gd name="T19" fmla="*/ 329 h 3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76" h="377">
                    <a:moveTo>
                      <a:pt x="188" y="0"/>
                    </a:moveTo>
                    <a:cubicBezTo>
                      <a:pt x="84" y="0"/>
                      <a:pt x="0" y="85"/>
                      <a:pt x="0" y="189"/>
                    </a:cubicBezTo>
                    <a:cubicBezTo>
                      <a:pt x="0" y="292"/>
                      <a:pt x="84" y="377"/>
                      <a:pt x="188" y="377"/>
                    </a:cubicBezTo>
                    <a:cubicBezTo>
                      <a:pt x="292" y="377"/>
                      <a:pt x="376" y="292"/>
                      <a:pt x="376" y="189"/>
                    </a:cubicBezTo>
                    <a:cubicBezTo>
                      <a:pt x="376" y="85"/>
                      <a:pt x="292" y="0"/>
                      <a:pt x="188" y="0"/>
                    </a:cubicBezTo>
                    <a:close/>
                    <a:moveTo>
                      <a:pt x="188" y="329"/>
                    </a:moveTo>
                    <a:cubicBezTo>
                      <a:pt x="111" y="329"/>
                      <a:pt x="48" y="266"/>
                      <a:pt x="48" y="189"/>
                    </a:cubicBezTo>
                    <a:cubicBezTo>
                      <a:pt x="48" y="111"/>
                      <a:pt x="111" y="48"/>
                      <a:pt x="188" y="48"/>
                    </a:cubicBezTo>
                    <a:cubicBezTo>
                      <a:pt x="265" y="48"/>
                      <a:pt x="328" y="111"/>
                      <a:pt x="328" y="189"/>
                    </a:cubicBezTo>
                    <a:cubicBezTo>
                      <a:pt x="328" y="266"/>
                      <a:pt x="265" y="329"/>
                      <a:pt x="188" y="329"/>
                    </a:cubicBezTo>
                    <a:close/>
                  </a:path>
                </a:pathLst>
              </a:custGeom>
              <a:solidFill>
                <a:srgbClr val="3B44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" name="Freeform 12"/>
              <p:cNvSpPr/>
              <p:nvPr/>
            </p:nvSpPr>
            <p:spPr bwMode="auto">
              <a:xfrm>
                <a:off x="3933826" y="1538288"/>
                <a:ext cx="111125" cy="115888"/>
              </a:xfrm>
              <a:custGeom>
                <a:avLst/>
                <a:gdLst>
                  <a:gd name="T0" fmla="*/ 34 w 38"/>
                  <a:gd name="T1" fmla="*/ 4 h 40"/>
                  <a:gd name="T2" fmla="*/ 34 w 38"/>
                  <a:gd name="T3" fmla="*/ 19 h 40"/>
                  <a:gd name="T4" fmla="*/ 19 w 38"/>
                  <a:gd name="T5" fmla="*/ 35 h 40"/>
                  <a:gd name="T6" fmla="*/ 4 w 38"/>
                  <a:gd name="T7" fmla="*/ 36 h 40"/>
                  <a:gd name="T8" fmla="*/ 4 w 38"/>
                  <a:gd name="T9" fmla="*/ 36 h 40"/>
                  <a:gd name="T10" fmla="*/ 5 w 38"/>
                  <a:gd name="T11" fmla="*/ 21 h 40"/>
                  <a:gd name="T12" fmla="*/ 19 w 38"/>
                  <a:gd name="T13" fmla="*/ 6 h 40"/>
                  <a:gd name="T14" fmla="*/ 34 w 38"/>
                  <a:gd name="T15" fmla="*/ 4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8" h="40">
                    <a:moveTo>
                      <a:pt x="34" y="4"/>
                    </a:moveTo>
                    <a:cubicBezTo>
                      <a:pt x="38" y="8"/>
                      <a:pt x="38" y="15"/>
                      <a:pt x="34" y="19"/>
                    </a:cubicBezTo>
                    <a:cubicBezTo>
                      <a:pt x="19" y="35"/>
                      <a:pt x="19" y="35"/>
                      <a:pt x="19" y="35"/>
                    </a:cubicBezTo>
                    <a:cubicBezTo>
                      <a:pt x="15" y="39"/>
                      <a:pt x="8" y="40"/>
                      <a:pt x="4" y="36"/>
                    </a:cubicBezTo>
                    <a:cubicBezTo>
                      <a:pt x="4" y="36"/>
                      <a:pt x="4" y="36"/>
                      <a:pt x="4" y="36"/>
                    </a:cubicBezTo>
                    <a:cubicBezTo>
                      <a:pt x="0" y="32"/>
                      <a:pt x="1" y="26"/>
                      <a:pt x="5" y="21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24" y="1"/>
                      <a:pt x="30" y="0"/>
                      <a:pt x="34" y="4"/>
                    </a:cubicBezTo>
                    <a:close/>
                  </a:path>
                </a:pathLst>
              </a:custGeom>
              <a:solidFill>
                <a:srgbClr val="3B44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" name="Freeform 13"/>
              <p:cNvSpPr/>
              <p:nvPr/>
            </p:nvSpPr>
            <p:spPr bwMode="auto">
              <a:xfrm>
                <a:off x="3971926" y="1573213"/>
                <a:ext cx="493713" cy="479425"/>
              </a:xfrm>
              <a:custGeom>
                <a:avLst/>
                <a:gdLst>
                  <a:gd name="T0" fmla="*/ 163 w 169"/>
                  <a:gd name="T1" fmla="*/ 104 h 164"/>
                  <a:gd name="T2" fmla="*/ 162 w 169"/>
                  <a:gd name="T3" fmla="*/ 129 h 164"/>
                  <a:gd name="T4" fmla="*/ 137 w 169"/>
                  <a:gd name="T5" fmla="*/ 155 h 164"/>
                  <a:gd name="T6" fmla="*/ 112 w 169"/>
                  <a:gd name="T7" fmla="*/ 158 h 164"/>
                  <a:gd name="T8" fmla="*/ 112 w 169"/>
                  <a:gd name="T9" fmla="*/ 158 h 164"/>
                  <a:gd name="T10" fmla="*/ 7 w 169"/>
                  <a:gd name="T11" fmla="*/ 33 h 164"/>
                  <a:gd name="T12" fmla="*/ 32 w 169"/>
                  <a:gd name="T13" fmla="*/ 7 h 164"/>
                  <a:gd name="T14" fmla="*/ 163 w 169"/>
                  <a:gd name="T15" fmla="*/ 104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69" h="164">
                    <a:moveTo>
                      <a:pt x="163" y="104"/>
                    </a:moveTo>
                    <a:cubicBezTo>
                      <a:pt x="169" y="110"/>
                      <a:pt x="169" y="121"/>
                      <a:pt x="162" y="129"/>
                    </a:cubicBezTo>
                    <a:cubicBezTo>
                      <a:pt x="137" y="155"/>
                      <a:pt x="137" y="155"/>
                      <a:pt x="137" y="155"/>
                    </a:cubicBezTo>
                    <a:cubicBezTo>
                      <a:pt x="130" y="163"/>
                      <a:pt x="119" y="164"/>
                      <a:pt x="112" y="158"/>
                    </a:cubicBezTo>
                    <a:cubicBezTo>
                      <a:pt x="112" y="158"/>
                      <a:pt x="112" y="158"/>
                      <a:pt x="112" y="158"/>
                    </a:cubicBezTo>
                    <a:cubicBezTo>
                      <a:pt x="105" y="151"/>
                      <a:pt x="0" y="41"/>
                      <a:pt x="7" y="33"/>
                    </a:cubicBezTo>
                    <a:cubicBezTo>
                      <a:pt x="32" y="7"/>
                      <a:pt x="32" y="7"/>
                      <a:pt x="32" y="7"/>
                    </a:cubicBezTo>
                    <a:cubicBezTo>
                      <a:pt x="39" y="0"/>
                      <a:pt x="156" y="97"/>
                      <a:pt x="163" y="104"/>
                    </a:cubicBezTo>
                    <a:close/>
                  </a:path>
                </a:pathLst>
              </a:custGeom>
              <a:solidFill>
                <a:srgbClr val="3B44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" name="Freeform 14"/>
              <p:cNvSpPr/>
              <p:nvPr/>
            </p:nvSpPr>
            <p:spPr bwMode="auto">
              <a:xfrm>
                <a:off x="4000501" y="771525"/>
                <a:ext cx="271463" cy="58738"/>
              </a:xfrm>
              <a:custGeom>
                <a:avLst/>
                <a:gdLst>
                  <a:gd name="T0" fmla="*/ 93 w 93"/>
                  <a:gd name="T1" fmla="*/ 10 h 20"/>
                  <a:gd name="T2" fmla="*/ 83 w 93"/>
                  <a:gd name="T3" fmla="*/ 20 h 20"/>
                  <a:gd name="T4" fmla="*/ 9 w 93"/>
                  <a:gd name="T5" fmla="*/ 20 h 20"/>
                  <a:gd name="T6" fmla="*/ 0 w 93"/>
                  <a:gd name="T7" fmla="*/ 10 h 20"/>
                  <a:gd name="T8" fmla="*/ 0 w 93"/>
                  <a:gd name="T9" fmla="*/ 10 h 20"/>
                  <a:gd name="T10" fmla="*/ 9 w 93"/>
                  <a:gd name="T11" fmla="*/ 0 h 20"/>
                  <a:gd name="T12" fmla="*/ 83 w 93"/>
                  <a:gd name="T13" fmla="*/ 0 h 20"/>
                  <a:gd name="T14" fmla="*/ 93 w 93"/>
                  <a:gd name="T15" fmla="*/ 1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3" h="20">
                    <a:moveTo>
                      <a:pt x="93" y="10"/>
                    </a:moveTo>
                    <a:cubicBezTo>
                      <a:pt x="93" y="15"/>
                      <a:pt x="89" y="20"/>
                      <a:pt x="83" y="20"/>
                    </a:cubicBezTo>
                    <a:cubicBezTo>
                      <a:pt x="9" y="20"/>
                      <a:pt x="9" y="20"/>
                      <a:pt x="9" y="20"/>
                    </a:cubicBezTo>
                    <a:cubicBezTo>
                      <a:pt x="4" y="20"/>
                      <a:pt x="0" y="15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4" y="0"/>
                      <a:pt x="9" y="0"/>
                    </a:cubicBezTo>
                    <a:cubicBezTo>
                      <a:pt x="83" y="0"/>
                      <a:pt x="83" y="0"/>
                      <a:pt x="83" y="0"/>
                    </a:cubicBezTo>
                    <a:cubicBezTo>
                      <a:pt x="89" y="0"/>
                      <a:pt x="93" y="4"/>
                      <a:pt x="93" y="10"/>
                    </a:cubicBezTo>
                    <a:close/>
                  </a:path>
                </a:pathLst>
              </a:custGeom>
              <a:solidFill>
                <a:srgbClr val="A6C8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" name="Freeform 15"/>
              <p:cNvSpPr/>
              <p:nvPr/>
            </p:nvSpPr>
            <p:spPr bwMode="auto">
              <a:xfrm>
                <a:off x="4108451" y="663575"/>
                <a:ext cx="55563" cy="271463"/>
              </a:xfrm>
              <a:custGeom>
                <a:avLst/>
                <a:gdLst>
                  <a:gd name="T0" fmla="*/ 9 w 19"/>
                  <a:gd name="T1" fmla="*/ 0 h 93"/>
                  <a:gd name="T2" fmla="*/ 19 w 19"/>
                  <a:gd name="T3" fmla="*/ 10 h 93"/>
                  <a:gd name="T4" fmla="*/ 19 w 19"/>
                  <a:gd name="T5" fmla="*/ 84 h 93"/>
                  <a:gd name="T6" fmla="*/ 9 w 19"/>
                  <a:gd name="T7" fmla="*/ 93 h 93"/>
                  <a:gd name="T8" fmla="*/ 9 w 19"/>
                  <a:gd name="T9" fmla="*/ 93 h 93"/>
                  <a:gd name="T10" fmla="*/ 0 w 19"/>
                  <a:gd name="T11" fmla="*/ 84 h 93"/>
                  <a:gd name="T12" fmla="*/ 0 w 19"/>
                  <a:gd name="T13" fmla="*/ 10 h 93"/>
                  <a:gd name="T14" fmla="*/ 9 w 19"/>
                  <a:gd name="T15" fmla="*/ 0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" h="93">
                    <a:moveTo>
                      <a:pt x="9" y="0"/>
                    </a:moveTo>
                    <a:cubicBezTo>
                      <a:pt x="15" y="0"/>
                      <a:pt x="19" y="4"/>
                      <a:pt x="19" y="10"/>
                    </a:cubicBezTo>
                    <a:cubicBezTo>
                      <a:pt x="19" y="84"/>
                      <a:pt x="19" y="84"/>
                      <a:pt x="19" y="84"/>
                    </a:cubicBezTo>
                    <a:cubicBezTo>
                      <a:pt x="19" y="89"/>
                      <a:pt x="15" y="93"/>
                      <a:pt x="9" y="93"/>
                    </a:cubicBezTo>
                    <a:cubicBezTo>
                      <a:pt x="9" y="93"/>
                      <a:pt x="9" y="93"/>
                      <a:pt x="9" y="93"/>
                    </a:cubicBezTo>
                    <a:cubicBezTo>
                      <a:pt x="4" y="93"/>
                      <a:pt x="0" y="89"/>
                      <a:pt x="0" y="84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4" y="0"/>
                      <a:pt x="9" y="0"/>
                    </a:cubicBezTo>
                    <a:close/>
                  </a:path>
                </a:pathLst>
              </a:custGeom>
              <a:solidFill>
                <a:srgbClr val="A6C8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1" name="Freeform 16"/>
              <p:cNvSpPr/>
              <p:nvPr/>
            </p:nvSpPr>
            <p:spPr bwMode="auto">
              <a:xfrm>
                <a:off x="3590926" y="844550"/>
                <a:ext cx="354013" cy="287338"/>
              </a:xfrm>
              <a:custGeom>
                <a:avLst/>
                <a:gdLst>
                  <a:gd name="T0" fmla="*/ 105 w 121"/>
                  <a:gd name="T1" fmla="*/ 93 h 98"/>
                  <a:gd name="T2" fmla="*/ 7 w 121"/>
                  <a:gd name="T3" fmla="*/ 15 h 98"/>
                  <a:gd name="T4" fmla="*/ 7 w 121"/>
                  <a:gd name="T5" fmla="*/ 15 h 98"/>
                  <a:gd name="T6" fmla="*/ 1 w 121"/>
                  <a:gd name="T7" fmla="*/ 7 h 98"/>
                  <a:gd name="T8" fmla="*/ 1 w 121"/>
                  <a:gd name="T9" fmla="*/ 7 h 98"/>
                  <a:gd name="T10" fmla="*/ 9 w 121"/>
                  <a:gd name="T11" fmla="*/ 0 h 98"/>
                  <a:gd name="T12" fmla="*/ 9 w 121"/>
                  <a:gd name="T13" fmla="*/ 0 h 98"/>
                  <a:gd name="T14" fmla="*/ 119 w 121"/>
                  <a:gd name="T15" fmla="*/ 88 h 98"/>
                  <a:gd name="T16" fmla="*/ 119 w 121"/>
                  <a:gd name="T17" fmla="*/ 88 h 98"/>
                  <a:gd name="T18" fmla="*/ 115 w 121"/>
                  <a:gd name="T19" fmla="*/ 98 h 98"/>
                  <a:gd name="T20" fmla="*/ 115 w 121"/>
                  <a:gd name="T21" fmla="*/ 98 h 98"/>
                  <a:gd name="T22" fmla="*/ 112 w 121"/>
                  <a:gd name="T23" fmla="*/ 98 h 98"/>
                  <a:gd name="T24" fmla="*/ 112 w 121"/>
                  <a:gd name="T25" fmla="*/ 98 h 98"/>
                  <a:gd name="T26" fmla="*/ 105 w 121"/>
                  <a:gd name="T27" fmla="*/ 93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21" h="98">
                    <a:moveTo>
                      <a:pt x="105" y="93"/>
                    </a:moveTo>
                    <a:cubicBezTo>
                      <a:pt x="91" y="51"/>
                      <a:pt x="53" y="19"/>
                      <a:pt x="7" y="15"/>
                    </a:cubicBezTo>
                    <a:cubicBezTo>
                      <a:pt x="7" y="15"/>
                      <a:pt x="7" y="15"/>
                      <a:pt x="7" y="15"/>
                    </a:cubicBezTo>
                    <a:cubicBezTo>
                      <a:pt x="3" y="14"/>
                      <a:pt x="0" y="11"/>
                      <a:pt x="1" y="7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1" y="3"/>
                      <a:pt x="5" y="0"/>
                      <a:pt x="9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61" y="5"/>
                      <a:pt x="103" y="41"/>
                      <a:pt x="119" y="88"/>
                    </a:cubicBezTo>
                    <a:cubicBezTo>
                      <a:pt x="119" y="88"/>
                      <a:pt x="119" y="88"/>
                      <a:pt x="119" y="88"/>
                    </a:cubicBezTo>
                    <a:cubicBezTo>
                      <a:pt x="121" y="92"/>
                      <a:pt x="118" y="96"/>
                      <a:pt x="115" y="98"/>
                    </a:cubicBezTo>
                    <a:cubicBezTo>
                      <a:pt x="115" y="98"/>
                      <a:pt x="115" y="98"/>
                      <a:pt x="115" y="98"/>
                    </a:cubicBezTo>
                    <a:cubicBezTo>
                      <a:pt x="114" y="98"/>
                      <a:pt x="113" y="98"/>
                      <a:pt x="112" y="98"/>
                    </a:cubicBezTo>
                    <a:cubicBezTo>
                      <a:pt x="112" y="98"/>
                      <a:pt x="112" y="98"/>
                      <a:pt x="112" y="98"/>
                    </a:cubicBezTo>
                    <a:cubicBezTo>
                      <a:pt x="109" y="98"/>
                      <a:pt x="106" y="96"/>
                      <a:pt x="105" y="93"/>
                    </a:cubicBezTo>
                    <a:close/>
                  </a:path>
                </a:pathLst>
              </a:custGeom>
              <a:solidFill>
                <a:srgbClr val="23A3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2" name="Oval 17"/>
              <p:cNvSpPr>
                <a:spLocks noChangeArrowheads="1"/>
              </p:cNvSpPr>
              <p:nvPr/>
            </p:nvSpPr>
            <p:spPr bwMode="auto">
              <a:xfrm>
                <a:off x="3906838" y="1149350"/>
                <a:ext cx="52388" cy="52388"/>
              </a:xfrm>
              <a:prstGeom prst="ellipse">
                <a:avLst/>
              </a:prstGeom>
              <a:solidFill>
                <a:srgbClr val="23A3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grpSp>
        <p:nvGrpSpPr>
          <p:cNvPr id="61" name="组合 60"/>
          <p:cNvGrpSpPr/>
          <p:nvPr/>
        </p:nvGrpSpPr>
        <p:grpSpPr>
          <a:xfrm>
            <a:off x="3815668" y="2247774"/>
            <a:ext cx="1502388" cy="1349162"/>
            <a:chOff x="4025779" y="2560895"/>
            <a:chExt cx="1502388" cy="1349162"/>
          </a:xfrm>
        </p:grpSpPr>
        <p:grpSp>
          <p:nvGrpSpPr>
            <p:cNvPr id="34" name="组合 33"/>
            <p:cNvGrpSpPr/>
            <p:nvPr/>
          </p:nvGrpSpPr>
          <p:grpSpPr>
            <a:xfrm>
              <a:off x="4025779" y="2560895"/>
              <a:ext cx="1502388" cy="1349162"/>
              <a:chOff x="4025779" y="2560895"/>
              <a:chExt cx="1502388" cy="1349162"/>
            </a:xfrm>
          </p:grpSpPr>
          <p:sp>
            <p:nvSpPr>
              <p:cNvPr id="15" name="Freeform 42"/>
              <p:cNvSpPr/>
              <p:nvPr/>
            </p:nvSpPr>
            <p:spPr bwMode="auto">
              <a:xfrm>
                <a:off x="4025779" y="2560895"/>
                <a:ext cx="1502388" cy="1349162"/>
              </a:xfrm>
              <a:custGeom>
                <a:avLst/>
                <a:gdLst>
                  <a:gd name="T0" fmla="*/ 1149 w 1149"/>
                  <a:gd name="T1" fmla="*/ 515 h 1030"/>
                  <a:gd name="T2" fmla="*/ 1019 w 1149"/>
                  <a:gd name="T3" fmla="*/ 412 h 1030"/>
                  <a:gd name="T4" fmla="*/ 515 w 1149"/>
                  <a:gd name="T5" fmla="*/ 0 h 1030"/>
                  <a:gd name="T6" fmla="*/ 0 w 1149"/>
                  <a:gd name="T7" fmla="*/ 515 h 1030"/>
                  <a:gd name="T8" fmla="*/ 515 w 1149"/>
                  <a:gd name="T9" fmla="*/ 1030 h 1030"/>
                  <a:gd name="T10" fmla="*/ 1019 w 1149"/>
                  <a:gd name="T11" fmla="*/ 618 h 1030"/>
                  <a:gd name="T12" fmla="*/ 1149 w 1149"/>
                  <a:gd name="T13" fmla="*/ 515 h 10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49" h="1030">
                    <a:moveTo>
                      <a:pt x="1149" y="515"/>
                    </a:moveTo>
                    <a:cubicBezTo>
                      <a:pt x="1019" y="412"/>
                      <a:pt x="1019" y="412"/>
                      <a:pt x="1019" y="412"/>
                    </a:cubicBezTo>
                    <a:cubicBezTo>
                      <a:pt x="971" y="177"/>
                      <a:pt x="764" y="0"/>
                      <a:pt x="515" y="0"/>
                    </a:cubicBezTo>
                    <a:cubicBezTo>
                      <a:pt x="231" y="0"/>
                      <a:pt x="0" y="231"/>
                      <a:pt x="0" y="515"/>
                    </a:cubicBezTo>
                    <a:cubicBezTo>
                      <a:pt x="0" y="799"/>
                      <a:pt x="231" y="1030"/>
                      <a:pt x="515" y="1030"/>
                    </a:cubicBezTo>
                    <a:cubicBezTo>
                      <a:pt x="764" y="1030"/>
                      <a:pt x="971" y="853"/>
                      <a:pt x="1019" y="618"/>
                    </a:cubicBezTo>
                    <a:lnTo>
                      <a:pt x="1149" y="515"/>
                    </a:lnTo>
                    <a:close/>
                  </a:path>
                </a:pathLst>
              </a:custGeom>
              <a:gradFill flip="none" rotWithShape="1">
                <a:gsLst>
                  <a:gs pos="100000">
                    <a:srgbClr val="FFFFFF">
                      <a:lumMod val="100000"/>
                    </a:srgbClr>
                  </a:gs>
                  <a:gs pos="0">
                    <a:srgbClr val="D9D9DA"/>
                  </a:gs>
                </a:gsLst>
                <a:lin ang="2700000" scaled="1"/>
                <a:tileRect/>
              </a:gradFill>
              <a:ln w="19050">
                <a:gradFill flip="none" rotWithShape="1">
                  <a:gsLst>
                    <a:gs pos="100000">
                      <a:srgbClr val="FFFFFF"/>
                    </a:gs>
                    <a:gs pos="0">
                      <a:srgbClr val="D9D9DA"/>
                    </a:gs>
                  </a:gsLst>
                  <a:lin ang="13500000" scaled="1"/>
                  <a:tileRect/>
                </a:gra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Freeform 43"/>
              <p:cNvSpPr>
                <a:spLocks noEditPoints="1"/>
              </p:cNvSpPr>
              <p:nvPr/>
            </p:nvSpPr>
            <p:spPr bwMode="auto">
              <a:xfrm>
                <a:off x="4025779" y="2560895"/>
                <a:ext cx="1502388" cy="1349162"/>
              </a:xfrm>
              <a:custGeom>
                <a:avLst/>
                <a:gdLst>
                  <a:gd name="T0" fmla="*/ 1019 w 1149"/>
                  <a:gd name="T1" fmla="*/ 412 h 1030"/>
                  <a:gd name="T2" fmla="*/ 515 w 1149"/>
                  <a:gd name="T3" fmla="*/ 0 h 1030"/>
                  <a:gd name="T4" fmla="*/ 0 w 1149"/>
                  <a:gd name="T5" fmla="*/ 515 h 1030"/>
                  <a:gd name="T6" fmla="*/ 515 w 1149"/>
                  <a:gd name="T7" fmla="*/ 1030 h 1030"/>
                  <a:gd name="T8" fmla="*/ 1019 w 1149"/>
                  <a:gd name="T9" fmla="*/ 618 h 1030"/>
                  <a:gd name="T10" fmla="*/ 1149 w 1149"/>
                  <a:gd name="T11" fmla="*/ 515 h 1030"/>
                  <a:gd name="T12" fmla="*/ 1019 w 1149"/>
                  <a:gd name="T13" fmla="*/ 412 h 1030"/>
                  <a:gd name="T14" fmla="*/ 515 w 1149"/>
                  <a:gd name="T15" fmla="*/ 979 h 1030"/>
                  <a:gd name="T16" fmla="*/ 51 w 1149"/>
                  <a:gd name="T17" fmla="*/ 515 h 1030"/>
                  <a:gd name="T18" fmla="*/ 515 w 1149"/>
                  <a:gd name="T19" fmla="*/ 51 h 1030"/>
                  <a:gd name="T20" fmla="*/ 979 w 1149"/>
                  <a:gd name="T21" fmla="*/ 515 h 1030"/>
                  <a:gd name="T22" fmla="*/ 515 w 1149"/>
                  <a:gd name="T23" fmla="*/ 979 h 10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149" h="1030">
                    <a:moveTo>
                      <a:pt x="1019" y="412"/>
                    </a:moveTo>
                    <a:cubicBezTo>
                      <a:pt x="971" y="177"/>
                      <a:pt x="764" y="0"/>
                      <a:pt x="515" y="0"/>
                    </a:cubicBezTo>
                    <a:cubicBezTo>
                      <a:pt x="231" y="0"/>
                      <a:pt x="0" y="231"/>
                      <a:pt x="0" y="515"/>
                    </a:cubicBezTo>
                    <a:cubicBezTo>
                      <a:pt x="0" y="799"/>
                      <a:pt x="231" y="1030"/>
                      <a:pt x="515" y="1030"/>
                    </a:cubicBezTo>
                    <a:cubicBezTo>
                      <a:pt x="764" y="1030"/>
                      <a:pt x="971" y="853"/>
                      <a:pt x="1019" y="618"/>
                    </a:cubicBezTo>
                    <a:cubicBezTo>
                      <a:pt x="1149" y="515"/>
                      <a:pt x="1149" y="515"/>
                      <a:pt x="1149" y="515"/>
                    </a:cubicBezTo>
                    <a:lnTo>
                      <a:pt x="1019" y="412"/>
                    </a:lnTo>
                    <a:close/>
                    <a:moveTo>
                      <a:pt x="515" y="979"/>
                    </a:moveTo>
                    <a:cubicBezTo>
                      <a:pt x="259" y="979"/>
                      <a:pt x="51" y="771"/>
                      <a:pt x="51" y="515"/>
                    </a:cubicBezTo>
                    <a:cubicBezTo>
                      <a:pt x="51" y="259"/>
                      <a:pt x="259" y="51"/>
                      <a:pt x="515" y="51"/>
                    </a:cubicBezTo>
                    <a:cubicBezTo>
                      <a:pt x="771" y="51"/>
                      <a:pt x="979" y="259"/>
                      <a:pt x="979" y="515"/>
                    </a:cubicBezTo>
                    <a:cubicBezTo>
                      <a:pt x="979" y="771"/>
                      <a:pt x="771" y="979"/>
                      <a:pt x="515" y="979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36" name="文本框 35"/>
            <p:cNvSpPr txBox="1"/>
            <p:nvPr/>
          </p:nvSpPr>
          <p:spPr>
            <a:xfrm>
              <a:off x="4220796" y="3358586"/>
              <a:ext cx="997289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权限管理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53" name="组合 52"/>
            <p:cNvGrpSpPr/>
            <p:nvPr/>
          </p:nvGrpSpPr>
          <p:grpSpPr>
            <a:xfrm>
              <a:off x="4471403" y="2647785"/>
              <a:ext cx="470284" cy="670057"/>
              <a:chOff x="3173412" y="596106"/>
              <a:chExt cx="960438" cy="1368425"/>
            </a:xfrm>
          </p:grpSpPr>
          <p:sp>
            <p:nvSpPr>
              <p:cNvPr id="54" name="Freeform 9"/>
              <p:cNvSpPr/>
              <p:nvPr/>
            </p:nvSpPr>
            <p:spPr bwMode="auto">
              <a:xfrm>
                <a:off x="3586162" y="1178719"/>
                <a:ext cx="193675" cy="214313"/>
              </a:xfrm>
              <a:custGeom>
                <a:avLst/>
                <a:gdLst>
                  <a:gd name="T0" fmla="*/ 61 w 72"/>
                  <a:gd name="T1" fmla="*/ 23 h 80"/>
                  <a:gd name="T2" fmla="*/ 22 w 72"/>
                  <a:gd name="T3" fmla="*/ 6 h 80"/>
                  <a:gd name="T4" fmla="*/ 22 w 72"/>
                  <a:gd name="T5" fmla="*/ 6 h 80"/>
                  <a:gd name="T6" fmla="*/ 6 w 72"/>
                  <a:gd name="T7" fmla="*/ 45 h 80"/>
                  <a:gd name="T8" fmla="*/ 11 w 72"/>
                  <a:gd name="T9" fmla="*/ 58 h 80"/>
                  <a:gd name="T10" fmla="*/ 50 w 72"/>
                  <a:gd name="T11" fmla="*/ 74 h 80"/>
                  <a:gd name="T12" fmla="*/ 50 w 72"/>
                  <a:gd name="T13" fmla="*/ 74 h 80"/>
                  <a:gd name="T14" fmla="*/ 66 w 72"/>
                  <a:gd name="T15" fmla="*/ 35 h 80"/>
                  <a:gd name="T16" fmla="*/ 61 w 72"/>
                  <a:gd name="T17" fmla="*/ 23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2" h="80">
                    <a:moveTo>
                      <a:pt x="61" y="23"/>
                    </a:moveTo>
                    <a:cubicBezTo>
                      <a:pt x="54" y="7"/>
                      <a:pt x="37" y="0"/>
                      <a:pt x="22" y="6"/>
                    </a:cubicBezTo>
                    <a:cubicBezTo>
                      <a:pt x="22" y="6"/>
                      <a:pt x="22" y="6"/>
                      <a:pt x="22" y="6"/>
                    </a:cubicBezTo>
                    <a:cubicBezTo>
                      <a:pt x="7" y="13"/>
                      <a:pt x="0" y="30"/>
                      <a:pt x="6" y="45"/>
                    </a:cubicBezTo>
                    <a:cubicBezTo>
                      <a:pt x="11" y="58"/>
                      <a:pt x="11" y="58"/>
                      <a:pt x="11" y="58"/>
                    </a:cubicBezTo>
                    <a:cubicBezTo>
                      <a:pt x="17" y="73"/>
                      <a:pt x="35" y="80"/>
                      <a:pt x="50" y="74"/>
                    </a:cubicBezTo>
                    <a:cubicBezTo>
                      <a:pt x="50" y="74"/>
                      <a:pt x="50" y="74"/>
                      <a:pt x="50" y="74"/>
                    </a:cubicBezTo>
                    <a:cubicBezTo>
                      <a:pt x="65" y="68"/>
                      <a:pt x="72" y="50"/>
                      <a:pt x="66" y="35"/>
                    </a:cubicBezTo>
                    <a:lnTo>
                      <a:pt x="61" y="23"/>
                    </a:lnTo>
                    <a:close/>
                  </a:path>
                </a:pathLst>
              </a:custGeom>
              <a:solidFill>
                <a:srgbClr val="23A3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5" name="Freeform 10"/>
              <p:cNvSpPr/>
              <p:nvPr/>
            </p:nvSpPr>
            <p:spPr bwMode="auto">
              <a:xfrm>
                <a:off x="3173412" y="640556"/>
                <a:ext cx="866775" cy="838200"/>
              </a:xfrm>
              <a:custGeom>
                <a:avLst/>
                <a:gdLst>
                  <a:gd name="T0" fmla="*/ 323 w 323"/>
                  <a:gd name="T1" fmla="*/ 208 h 312"/>
                  <a:gd name="T2" fmla="*/ 321 w 323"/>
                  <a:gd name="T3" fmla="*/ 208 h 312"/>
                  <a:gd name="T4" fmla="*/ 223 w 323"/>
                  <a:gd name="T5" fmla="*/ 216 h 312"/>
                  <a:gd name="T6" fmla="*/ 172 w 323"/>
                  <a:gd name="T7" fmla="*/ 198 h 312"/>
                  <a:gd name="T8" fmla="*/ 150 w 323"/>
                  <a:gd name="T9" fmla="*/ 247 h 312"/>
                  <a:gd name="T10" fmla="*/ 74 w 323"/>
                  <a:gd name="T11" fmla="*/ 309 h 312"/>
                  <a:gd name="T12" fmla="*/ 73 w 323"/>
                  <a:gd name="T13" fmla="*/ 312 h 312"/>
                  <a:gd name="T14" fmla="*/ 67 w 323"/>
                  <a:gd name="T15" fmla="*/ 299 h 312"/>
                  <a:gd name="T16" fmla="*/ 28 w 323"/>
                  <a:gd name="T17" fmla="*/ 207 h 312"/>
                  <a:gd name="T18" fmla="*/ 102 w 323"/>
                  <a:gd name="T19" fmla="*/ 28 h 312"/>
                  <a:gd name="T20" fmla="*/ 280 w 323"/>
                  <a:gd name="T21" fmla="*/ 102 h 312"/>
                  <a:gd name="T22" fmla="*/ 319 w 323"/>
                  <a:gd name="T23" fmla="*/ 195 h 312"/>
                  <a:gd name="T24" fmla="*/ 323 w 323"/>
                  <a:gd name="T25" fmla="*/ 208 h 3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3" h="312">
                    <a:moveTo>
                      <a:pt x="323" y="208"/>
                    </a:moveTo>
                    <a:cubicBezTo>
                      <a:pt x="322" y="208"/>
                      <a:pt x="322" y="208"/>
                      <a:pt x="321" y="208"/>
                    </a:cubicBezTo>
                    <a:cubicBezTo>
                      <a:pt x="292" y="204"/>
                      <a:pt x="258" y="207"/>
                      <a:pt x="223" y="216"/>
                    </a:cubicBezTo>
                    <a:cubicBezTo>
                      <a:pt x="214" y="198"/>
                      <a:pt x="192" y="190"/>
                      <a:pt x="172" y="198"/>
                    </a:cubicBezTo>
                    <a:cubicBezTo>
                      <a:pt x="153" y="206"/>
                      <a:pt x="143" y="227"/>
                      <a:pt x="150" y="247"/>
                    </a:cubicBezTo>
                    <a:cubicBezTo>
                      <a:pt x="118" y="265"/>
                      <a:pt x="92" y="286"/>
                      <a:pt x="74" y="309"/>
                    </a:cubicBezTo>
                    <a:cubicBezTo>
                      <a:pt x="74" y="310"/>
                      <a:pt x="73" y="311"/>
                      <a:pt x="73" y="312"/>
                    </a:cubicBezTo>
                    <a:cubicBezTo>
                      <a:pt x="70" y="308"/>
                      <a:pt x="68" y="303"/>
                      <a:pt x="67" y="299"/>
                    </a:cubicBezTo>
                    <a:cubicBezTo>
                      <a:pt x="28" y="207"/>
                      <a:pt x="28" y="207"/>
                      <a:pt x="28" y="207"/>
                    </a:cubicBezTo>
                    <a:cubicBezTo>
                      <a:pt x="0" y="137"/>
                      <a:pt x="33" y="57"/>
                      <a:pt x="102" y="28"/>
                    </a:cubicBezTo>
                    <a:cubicBezTo>
                      <a:pt x="172" y="0"/>
                      <a:pt x="252" y="33"/>
                      <a:pt x="280" y="102"/>
                    </a:cubicBezTo>
                    <a:cubicBezTo>
                      <a:pt x="319" y="195"/>
                      <a:pt x="319" y="195"/>
                      <a:pt x="319" y="195"/>
                    </a:cubicBezTo>
                    <a:cubicBezTo>
                      <a:pt x="320" y="199"/>
                      <a:pt x="322" y="204"/>
                      <a:pt x="323" y="208"/>
                    </a:cubicBezTo>
                    <a:close/>
                  </a:path>
                </a:pathLst>
              </a:custGeom>
              <a:solidFill>
                <a:srgbClr val="3B44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6" name="Freeform 11"/>
              <p:cNvSpPr/>
              <p:nvPr/>
            </p:nvSpPr>
            <p:spPr bwMode="auto">
              <a:xfrm>
                <a:off x="3752850" y="1234281"/>
                <a:ext cx="325438" cy="400050"/>
              </a:xfrm>
              <a:custGeom>
                <a:avLst/>
                <a:gdLst>
                  <a:gd name="T0" fmla="*/ 14 w 121"/>
                  <a:gd name="T1" fmla="*/ 12 h 149"/>
                  <a:gd name="T2" fmla="*/ 14 w 121"/>
                  <a:gd name="T3" fmla="*/ 11 h 149"/>
                  <a:gd name="T4" fmla="*/ 103 w 121"/>
                  <a:gd name="T5" fmla="*/ 3 h 149"/>
                  <a:gd name="T6" fmla="*/ 111 w 121"/>
                  <a:gd name="T7" fmla="*/ 4 h 149"/>
                  <a:gd name="T8" fmla="*/ 36 w 121"/>
                  <a:gd name="T9" fmla="*/ 149 h 149"/>
                  <a:gd name="T10" fmla="*/ 0 w 121"/>
                  <a:gd name="T11" fmla="*/ 60 h 149"/>
                  <a:gd name="T12" fmla="*/ 14 w 121"/>
                  <a:gd name="T13" fmla="*/ 12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1" h="149">
                    <a:moveTo>
                      <a:pt x="14" y="12"/>
                    </a:moveTo>
                    <a:cubicBezTo>
                      <a:pt x="14" y="11"/>
                      <a:pt x="14" y="11"/>
                      <a:pt x="14" y="11"/>
                    </a:cubicBezTo>
                    <a:cubicBezTo>
                      <a:pt x="46" y="2"/>
                      <a:pt x="77" y="0"/>
                      <a:pt x="103" y="3"/>
                    </a:cubicBezTo>
                    <a:cubicBezTo>
                      <a:pt x="106" y="3"/>
                      <a:pt x="108" y="4"/>
                      <a:pt x="111" y="4"/>
                    </a:cubicBezTo>
                    <a:cubicBezTo>
                      <a:pt x="121" y="63"/>
                      <a:pt x="91" y="122"/>
                      <a:pt x="36" y="149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15" y="50"/>
                      <a:pt x="22" y="30"/>
                      <a:pt x="14" y="12"/>
                    </a:cubicBezTo>
                    <a:close/>
                  </a:path>
                </a:pathLst>
              </a:custGeom>
              <a:solidFill>
                <a:srgbClr val="3B44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7" name="Freeform 12"/>
              <p:cNvSpPr/>
              <p:nvPr/>
            </p:nvSpPr>
            <p:spPr bwMode="auto">
              <a:xfrm>
                <a:off x="3392487" y="1343819"/>
                <a:ext cx="417513" cy="360363"/>
              </a:xfrm>
              <a:custGeom>
                <a:avLst/>
                <a:gdLst>
                  <a:gd name="T0" fmla="*/ 74 w 155"/>
                  <a:gd name="T1" fmla="*/ 0 h 134"/>
                  <a:gd name="T2" fmla="*/ 74 w 155"/>
                  <a:gd name="T3" fmla="*/ 2 h 134"/>
                  <a:gd name="T4" fmla="*/ 119 w 155"/>
                  <a:gd name="T5" fmla="*/ 26 h 134"/>
                  <a:gd name="T6" fmla="*/ 155 w 155"/>
                  <a:gd name="T7" fmla="*/ 114 h 134"/>
                  <a:gd name="T8" fmla="*/ 0 w 155"/>
                  <a:gd name="T9" fmla="*/ 65 h 134"/>
                  <a:gd name="T10" fmla="*/ 5 w 155"/>
                  <a:gd name="T11" fmla="*/ 58 h 134"/>
                  <a:gd name="T12" fmla="*/ 74 w 155"/>
                  <a:gd name="T13" fmla="*/ 0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5" h="134">
                    <a:moveTo>
                      <a:pt x="74" y="0"/>
                    </a:moveTo>
                    <a:cubicBezTo>
                      <a:pt x="74" y="2"/>
                      <a:pt x="74" y="2"/>
                      <a:pt x="74" y="2"/>
                    </a:cubicBezTo>
                    <a:cubicBezTo>
                      <a:pt x="82" y="19"/>
                      <a:pt x="100" y="29"/>
                      <a:pt x="119" y="26"/>
                    </a:cubicBezTo>
                    <a:cubicBezTo>
                      <a:pt x="155" y="114"/>
                      <a:pt x="155" y="114"/>
                      <a:pt x="155" y="114"/>
                    </a:cubicBezTo>
                    <a:cubicBezTo>
                      <a:pt x="97" y="134"/>
                      <a:pt x="35" y="113"/>
                      <a:pt x="0" y="65"/>
                    </a:cubicBezTo>
                    <a:cubicBezTo>
                      <a:pt x="2" y="62"/>
                      <a:pt x="3" y="60"/>
                      <a:pt x="5" y="58"/>
                    </a:cubicBezTo>
                    <a:cubicBezTo>
                      <a:pt x="21" y="37"/>
                      <a:pt x="45" y="17"/>
                      <a:pt x="74" y="0"/>
                    </a:cubicBezTo>
                    <a:close/>
                  </a:path>
                </a:pathLst>
              </a:custGeom>
              <a:solidFill>
                <a:srgbClr val="3B44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8" name="Freeform 13"/>
              <p:cNvSpPr/>
              <p:nvPr/>
            </p:nvSpPr>
            <p:spPr bwMode="auto">
              <a:xfrm>
                <a:off x="3178175" y="1647031"/>
                <a:ext cx="784225" cy="317500"/>
              </a:xfrm>
              <a:custGeom>
                <a:avLst/>
                <a:gdLst>
                  <a:gd name="T0" fmla="*/ 21 w 292"/>
                  <a:gd name="T1" fmla="*/ 106 h 118"/>
                  <a:gd name="T2" fmla="*/ 28 w 292"/>
                  <a:gd name="T3" fmla="*/ 90 h 118"/>
                  <a:gd name="T4" fmla="*/ 28 w 292"/>
                  <a:gd name="T5" fmla="*/ 90 h 118"/>
                  <a:gd name="T6" fmla="*/ 24 w 292"/>
                  <a:gd name="T7" fmla="*/ 66 h 118"/>
                  <a:gd name="T8" fmla="*/ 24 w 292"/>
                  <a:gd name="T9" fmla="*/ 66 h 118"/>
                  <a:gd name="T10" fmla="*/ 77 w 292"/>
                  <a:gd name="T11" fmla="*/ 25 h 118"/>
                  <a:gd name="T12" fmla="*/ 77 w 292"/>
                  <a:gd name="T13" fmla="*/ 25 h 118"/>
                  <a:gd name="T14" fmla="*/ 140 w 292"/>
                  <a:gd name="T15" fmla="*/ 54 h 118"/>
                  <a:gd name="T16" fmla="*/ 140 w 292"/>
                  <a:gd name="T17" fmla="*/ 54 h 118"/>
                  <a:gd name="T18" fmla="*/ 189 w 292"/>
                  <a:gd name="T19" fmla="*/ 94 h 118"/>
                  <a:gd name="T20" fmla="*/ 189 w 292"/>
                  <a:gd name="T21" fmla="*/ 94 h 118"/>
                  <a:gd name="T22" fmla="*/ 240 w 292"/>
                  <a:gd name="T23" fmla="*/ 117 h 118"/>
                  <a:gd name="T24" fmla="*/ 240 w 292"/>
                  <a:gd name="T25" fmla="*/ 117 h 118"/>
                  <a:gd name="T26" fmla="*/ 278 w 292"/>
                  <a:gd name="T27" fmla="*/ 100 h 118"/>
                  <a:gd name="T28" fmla="*/ 278 w 292"/>
                  <a:gd name="T29" fmla="*/ 100 h 118"/>
                  <a:gd name="T30" fmla="*/ 292 w 292"/>
                  <a:gd name="T31" fmla="*/ 69 h 118"/>
                  <a:gd name="T32" fmla="*/ 292 w 292"/>
                  <a:gd name="T33" fmla="*/ 69 h 118"/>
                  <a:gd name="T34" fmla="*/ 279 w 292"/>
                  <a:gd name="T35" fmla="*/ 29 h 118"/>
                  <a:gd name="T36" fmla="*/ 279 w 292"/>
                  <a:gd name="T37" fmla="*/ 29 h 118"/>
                  <a:gd name="T38" fmla="*/ 265 w 292"/>
                  <a:gd name="T39" fmla="*/ 13 h 118"/>
                  <a:gd name="T40" fmla="*/ 265 w 292"/>
                  <a:gd name="T41" fmla="*/ 13 h 118"/>
                  <a:gd name="T42" fmla="*/ 248 w 292"/>
                  <a:gd name="T43" fmla="*/ 14 h 118"/>
                  <a:gd name="T44" fmla="*/ 248 w 292"/>
                  <a:gd name="T45" fmla="*/ 14 h 118"/>
                  <a:gd name="T46" fmla="*/ 249 w 292"/>
                  <a:gd name="T47" fmla="*/ 31 h 118"/>
                  <a:gd name="T48" fmla="*/ 249 w 292"/>
                  <a:gd name="T49" fmla="*/ 31 h 118"/>
                  <a:gd name="T50" fmla="*/ 249 w 292"/>
                  <a:gd name="T51" fmla="*/ 32 h 118"/>
                  <a:gd name="T52" fmla="*/ 249 w 292"/>
                  <a:gd name="T53" fmla="*/ 32 h 118"/>
                  <a:gd name="T54" fmla="*/ 252 w 292"/>
                  <a:gd name="T55" fmla="*/ 34 h 118"/>
                  <a:gd name="T56" fmla="*/ 252 w 292"/>
                  <a:gd name="T57" fmla="*/ 34 h 118"/>
                  <a:gd name="T58" fmla="*/ 259 w 292"/>
                  <a:gd name="T59" fmla="*/ 43 h 118"/>
                  <a:gd name="T60" fmla="*/ 259 w 292"/>
                  <a:gd name="T61" fmla="*/ 43 h 118"/>
                  <a:gd name="T62" fmla="*/ 267 w 292"/>
                  <a:gd name="T63" fmla="*/ 67 h 118"/>
                  <a:gd name="T64" fmla="*/ 267 w 292"/>
                  <a:gd name="T65" fmla="*/ 67 h 118"/>
                  <a:gd name="T66" fmla="*/ 260 w 292"/>
                  <a:gd name="T67" fmla="*/ 84 h 118"/>
                  <a:gd name="T68" fmla="*/ 260 w 292"/>
                  <a:gd name="T69" fmla="*/ 84 h 118"/>
                  <a:gd name="T70" fmla="*/ 241 w 292"/>
                  <a:gd name="T71" fmla="*/ 92 h 118"/>
                  <a:gd name="T72" fmla="*/ 241 w 292"/>
                  <a:gd name="T73" fmla="*/ 92 h 118"/>
                  <a:gd name="T74" fmla="*/ 203 w 292"/>
                  <a:gd name="T75" fmla="*/ 74 h 118"/>
                  <a:gd name="T76" fmla="*/ 203 w 292"/>
                  <a:gd name="T77" fmla="*/ 74 h 118"/>
                  <a:gd name="T78" fmla="*/ 156 w 292"/>
                  <a:gd name="T79" fmla="*/ 35 h 118"/>
                  <a:gd name="T80" fmla="*/ 156 w 292"/>
                  <a:gd name="T81" fmla="*/ 35 h 118"/>
                  <a:gd name="T82" fmla="*/ 78 w 292"/>
                  <a:gd name="T83" fmla="*/ 1 h 118"/>
                  <a:gd name="T84" fmla="*/ 78 w 292"/>
                  <a:gd name="T85" fmla="*/ 1 h 118"/>
                  <a:gd name="T86" fmla="*/ 24 w 292"/>
                  <a:gd name="T87" fmla="*/ 17 h 118"/>
                  <a:gd name="T88" fmla="*/ 24 w 292"/>
                  <a:gd name="T89" fmla="*/ 17 h 118"/>
                  <a:gd name="T90" fmla="*/ 0 w 292"/>
                  <a:gd name="T91" fmla="*/ 65 h 118"/>
                  <a:gd name="T92" fmla="*/ 0 w 292"/>
                  <a:gd name="T93" fmla="*/ 65 h 118"/>
                  <a:gd name="T94" fmla="*/ 5 w 292"/>
                  <a:gd name="T95" fmla="*/ 99 h 118"/>
                  <a:gd name="T96" fmla="*/ 5 w 292"/>
                  <a:gd name="T97" fmla="*/ 99 h 118"/>
                  <a:gd name="T98" fmla="*/ 16 w 292"/>
                  <a:gd name="T99" fmla="*/ 107 h 118"/>
                  <a:gd name="T100" fmla="*/ 16 w 292"/>
                  <a:gd name="T101" fmla="*/ 107 h 118"/>
                  <a:gd name="T102" fmla="*/ 21 w 292"/>
                  <a:gd name="T103" fmla="*/ 106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292" h="118">
                    <a:moveTo>
                      <a:pt x="21" y="106"/>
                    </a:moveTo>
                    <a:cubicBezTo>
                      <a:pt x="27" y="104"/>
                      <a:pt x="31" y="97"/>
                      <a:pt x="28" y="90"/>
                    </a:cubicBezTo>
                    <a:cubicBezTo>
                      <a:pt x="28" y="90"/>
                      <a:pt x="28" y="90"/>
                      <a:pt x="28" y="90"/>
                    </a:cubicBezTo>
                    <a:cubicBezTo>
                      <a:pt x="25" y="81"/>
                      <a:pt x="24" y="73"/>
                      <a:pt x="24" y="66"/>
                    </a:cubicBezTo>
                    <a:cubicBezTo>
                      <a:pt x="24" y="66"/>
                      <a:pt x="24" y="66"/>
                      <a:pt x="24" y="66"/>
                    </a:cubicBezTo>
                    <a:cubicBezTo>
                      <a:pt x="26" y="41"/>
                      <a:pt x="46" y="24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95" y="26"/>
                      <a:pt x="117" y="34"/>
                      <a:pt x="140" y="54"/>
                    </a:cubicBezTo>
                    <a:cubicBezTo>
                      <a:pt x="140" y="54"/>
                      <a:pt x="140" y="54"/>
                      <a:pt x="140" y="54"/>
                    </a:cubicBezTo>
                    <a:cubicBezTo>
                      <a:pt x="155" y="67"/>
                      <a:pt x="172" y="82"/>
                      <a:pt x="189" y="94"/>
                    </a:cubicBezTo>
                    <a:cubicBezTo>
                      <a:pt x="189" y="94"/>
                      <a:pt x="189" y="94"/>
                      <a:pt x="189" y="94"/>
                    </a:cubicBezTo>
                    <a:cubicBezTo>
                      <a:pt x="205" y="106"/>
                      <a:pt x="222" y="116"/>
                      <a:pt x="240" y="117"/>
                    </a:cubicBezTo>
                    <a:cubicBezTo>
                      <a:pt x="240" y="117"/>
                      <a:pt x="240" y="117"/>
                      <a:pt x="240" y="117"/>
                    </a:cubicBezTo>
                    <a:cubicBezTo>
                      <a:pt x="254" y="118"/>
                      <a:pt x="268" y="112"/>
                      <a:pt x="278" y="100"/>
                    </a:cubicBezTo>
                    <a:cubicBezTo>
                      <a:pt x="278" y="100"/>
                      <a:pt x="278" y="100"/>
                      <a:pt x="278" y="100"/>
                    </a:cubicBezTo>
                    <a:cubicBezTo>
                      <a:pt x="287" y="90"/>
                      <a:pt x="291" y="79"/>
                      <a:pt x="292" y="69"/>
                    </a:cubicBezTo>
                    <a:cubicBezTo>
                      <a:pt x="292" y="69"/>
                      <a:pt x="292" y="69"/>
                      <a:pt x="292" y="69"/>
                    </a:cubicBezTo>
                    <a:cubicBezTo>
                      <a:pt x="292" y="52"/>
                      <a:pt x="285" y="39"/>
                      <a:pt x="279" y="29"/>
                    </a:cubicBezTo>
                    <a:cubicBezTo>
                      <a:pt x="279" y="29"/>
                      <a:pt x="279" y="29"/>
                      <a:pt x="279" y="29"/>
                    </a:cubicBezTo>
                    <a:cubicBezTo>
                      <a:pt x="272" y="19"/>
                      <a:pt x="265" y="13"/>
                      <a:pt x="265" y="13"/>
                    </a:cubicBezTo>
                    <a:cubicBezTo>
                      <a:pt x="265" y="13"/>
                      <a:pt x="265" y="13"/>
                      <a:pt x="265" y="13"/>
                    </a:cubicBezTo>
                    <a:cubicBezTo>
                      <a:pt x="260" y="9"/>
                      <a:pt x="252" y="9"/>
                      <a:pt x="248" y="14"/>
                    </a:cubicBezTo>
                    <a:cubicBezTo>
                      <a:pt x="248" y="14"/>
                      <a:pt x="248" y="14"/>
                      <a:pt x="248" y="14"/>
                    </a:cubicBezTo>
                    <a:cubicBezTo>
                      <a:pt x="243" y="19"/>
                      <a:pt x="244" y="27"/>
                      <a:pt x="249" y="31"/>
                    </a:cubicBezTo>
                    <a:cubicBezTo>
                      <a:pt x="249" y="31"/>
                      <a:pt x="249" y="31"/>
                      <a:pt x="249" y="31"/>
                    </a:cubicBezTo>
                    <a:cubicBezTo>
                      <a:pt x="249" y="31"/>
                      <a:pt x="249" y="31"/>
                      <a:pt x="249" y="32"/>
                    </a:cubicBezTo>
                    <a:cubicBezTo>
                      <a:pt x="249" y="32"/>
                      <a:pt x="249" y="32"/>
                      <a:pt x="249" y="32"/>
                    </a:cubicBezTo>
                    <a:cubicBezTo>
                      <a:pt x="250" y="32"/>
                      <a:pt x="251" y="33"/>
                      <a:pt x="252" y="34"/>
                    </a:cubicBezTo>
                    <a:cubicBezTo>
                      <a:pt x="252" y="34"/>
                      <a:pt x="252" y="34"/>
                      <a:pt x="252" y="34"/>
                    </a:cubicBezTo>
                    <a:cubicBezTo>
                      <a:pt x="253" y="36"/>
                      <a:pt x="256" y="39"/>
                      <a:pt x="259" y="43"/>
                    </a:cubicBezTo>
                    <a:cubicBezTo>
                      <a:pt x="259" y="43"/>
                      <a:pt x="259" y="43"/>
                      <a:pt x="259" y="43"/>
                    </a:cubicBezTo>
                    <a:cubicBezTo>
                      <a:pt x="264" y="50"/>
                      <a:pt x="268" y="59"/>
                      <a:pt x="267" y="67"/>
                    </a:cubicBezTo>
                    <a:cubicBezTo>
                      <a:pt x="267" y="67"/>
                      <a:pt x="267" y="67"/>
                      <a:pt x="267" y="67"/>
                    </a:cubicBezTo>
                    <a:cubicBezTo>
                      <a:pt x="267" y="73"/>
                      <a:pt x="265" y="78"/>
                      <a:pt x="260" y="84"/>
                    </a:cubicBezTo>
                    <a:cubicBezTo>
                      <a:pt x="260" y="84"/>
                      <a:pt x="260" y="84"/>
                      <a:pt x="260" y="84"/>
                    </a:cubicBezTo>
                    <a:cubicBezTo>
                      <a:pt x="253" y="91"/>
                      <a:pt x="248" y="92"/>
                      <a:pt x="241" y="92"/>
                    </a:cubicBezTo>
                    <a:cubicBezTo>
                      <a:pt x="241" y="92"/>
                      <a:pt x="241" y="92"/>
                      <a:pt x="241" y="92"/>
                    </a:cubicBezTo>
                    <a:cubicBezTo>
                      <a:pt x="232" y="92"/>
                      <a:pt x="218" y="85"/>
                      <a:pt x="203" y="74"/>
                    </a:cubicBezTo>
                    <a:cubicBezTo>
                      <a:pt x="203" y="74"/>
                      <a:pt x="203" y="74"/>
                      <a:pt x="203" y="74"/>
                    </a:cubicBezTo>
                    <a:cubicBezTo>
                      <a:pt x="188" y="63"/>
                      <a:pt x="172" y="49"/>
                      <a:pt x="156" y="35"/>
                    </a:cubicBezTo>
                    <a:cubicBezTo>
                      <a:pt x="156" y="35"/>
                      <a:pt x="156" y="35"/>
                      <a:pt x="156" y="35"/>
                    </a:cubicBezTo>
                    <a:cubicBezTo>
                      <a:pt x="130" y="13"/>
                      <a:pt x="103" y="2"/>
                      <a:pt x="78" y="1"/>
                    </a:cubicBezTo>
                    <a:cubicBezTo>
                      <a:pt x="78" y="1"/>
                      <a:pt x="78" y="1"/>
                      <a:pt x="78" y="1"/>
                    </a:cubicBezTo>
                    <a:cubicBezTo>
                      <a:pt x="57" y="0"/>
                      <a:pt x="38" y="5"/>
                      <a:pt x="24" y="17"/>
                    </a:cubicBezTo>
                    <a:cubicBezTo>
                      <a:pt x="24" y="17"/>
                      <a:pt x="24" y="17"/>
                      <a:pt x="24" y="17"/>
                    </a:cubicBezTo>
                    <a:cubicBezTo>
                      <a:pt x="10" y="28"/>
                      <a:pt x="1" y="45"/>
                      <a:pt x="0" y="65"/>
                    </a:cubicBezTo>
                    <a:cubicBezTo>
                      <a:pt x="0" y="65"/>
                      <a:pt x="0" y="65"/>
                      <a:pt x="0" y="65"/>
                    </a:cubicBezTo>
                    <a:cubicBezTo>
                      <a:pt x="0" y="76"/>
                      <a:pt x="1" y="87"/>
                      <a:pt x="5" y="99"/>
                    </a:cubicBezTo>
                    <a:cubicBezTo>
                      <a:pt x="5" y="99"/>
                      <a:pt x="5" y="99"/>
                      <a:pt x="5" y="99"/>
                    </a:cubicBezTo>
                    <a:cubicBezTo>
                      <a:pt x="7" y="103"/>
                      <a:pt x="11" y="106"/>
                      <a:pt x="16" y="107"/>
                    </a:cubicBezTo>
                    <a:cubicBezTo>
                      <a:pt x="16" y="107"/>
                      <a:pt x="16" y="107"/>
                      <a:pt x="16" y="107"/>
                    </a:cubicBezTo>
                    <a:cubicBezTo>
                      <a:pt x="18" y="107"/>
                      <a:pt x="19" y="107"/>
                      <a:pt x="21" y="106"/>
                    </a:cubicBezTo>
                    <a:close/>
                  </a:path>
                </a:pathLst>
              </a:custGeom>
              <a:solidFill>
                <a:srgbClr val="3B44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9" name="Freeform 14"/>
              <p:cNvSpPr/>
              <p:nvPr/>
            </p:nvSpPr>
            <p:spPr bwMode="auto">
              <a:xfrm>
                <a:off x="3940175" y="748506"/>
                <a:ext cx="193675" cy="104775"/>
              </a:xfrm>
              <a:custGeom>
                <a:avLst/>
                <a:gdLst>
                  <a:gd name="T0" fmla="*/ 1 w 72"/>
                  <a:gd name="T1" fmla="*/ 30 h 39"/>
                  <a:gd name="T2" fmla="*/ 3 w 72"/>
                  <a:gd name="T3" fmla="*/ 35 h 39"/>
                  <a:gd name="T4" fmla="*/ 7 w 72"/>
                  <a:gd name="T5" fmla="*/ 38 h 39"/>
                  <a:gd name="T6" fmla="*/ 70 w 72"/>
                  <a:gd name="T7" fmla="*/ 22 h 39"/>
                  <a:gd name="T8" fmla="*/ 71 w 72"/>
                  <a:gd name="T9" fmla="*/ 17 h 39"/>
                  <a:gd name="T10" fmla="*/ 66 w 72"/>
                  <a:gd name="T11" fmla="*/ 3 h 39"/>
                  <a:gd name="T12" fmla="*/ 62 w 72"/>
                  <a:gd name="T13" fmla="*/ 0 h 39"/>
                  <a:gd name="T14" fmla="*/ 2 w 72"/>
                  <a:gd name="T15" fmla="*/ 25 h 39"/>
                  <a:gd name="T16" fmla="*/ 1 w 72"/>
                  <a:gd name="T17" fmla="*/ 3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2" h="39">
                    <a:moveTo>
                      <a:pt x="1" y="30"/>
                    </a:moveTo>
                    <a:cubicBezTo>
                      <a:pt x="3" y="35"/>
                      <a:pt x="3" y="35"/>
                      <a:pt x="3" y="35"/>
                    </a:cubicBezTo>
                    <a:cubicBezTo>
                      <a:pt x="4" y="37"/>
                      <a:pt x="5" y="39"/>
                      <a:pt x="7" y="38"/>
                    </a:cubicBezTo>
                    <a:cubicBezTo>
                      <a:pt x="70" y="22"/>
                      <a:pt x="70" y="22"/>
                      <a:pt x="70" y="22"/>
                    </a:cubicBezTo>
                    <a:cubicBezTo>
                      <a:pt x="71" y="21"/>
                      <a:pt x="72" y="19"/>
                      <a:pt x="71" y="17"/>
                    </a:cubicBezTo>
                    <a:cubicBezTo>
                      <a:pt x="66" y="3"/>
                      <a:pt x="66" y="3"/>
                      <a:pt x="66" y="3"/>
                    </a:cubicBezTo>
                    <a:cubicBezTo>
                      <a:pt x="65" y="1"/>
                      <a:pt x="64" y="0"/>
                      <a:pt x="62" y="0"/>
                    </a:cubicBezTo>
                    <a:cubicBezTo>
                      <a:pt x="2" y="25"/>
                      <a:pt x="2" y="25"/>
                      <a:pt x="2" y="25"/>
                    </a:cubicBezTo>
                    <a:cubicBezTo>
                      <a:pt x="1" y="26"/>
                      <a:pt x="0" y="28"/>
                      <a:pt x="1" y="30"/>
                    </a:cubicBezTo>
                    <a:close/>
                  </a:path>
                </a:pathLst>
              </a:custGeom>
              <a:solidFill>
                <a:srgbClr val="A6C8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0" name="Freeform 15"/>
              <p:cNvSpPr/>
              <p:nvPr/>
            </p:nvSpPr>
            <p:spPr bwMode="auto">
              <a:xfrm>
                <a:off x="3876675" y="596106"/>
                <a:ext cx="133350" cy="182563"/>
              </a:xfrm>
              <a:custGeom>
                <a:avLst/>
                <a:gdLst>
                  <a:gd name="T0" fmla="*/ 2 w 50"/>
                  <a:gd name="T1" fmla="*/ 64 h 68"/>
                  <a:gd name="T2" fmla="*/ 7 w 50"/>
                  <a:gd name="T3" fmla="*/ 66 h 68"/>
                  <a:gd name="T4" fmla="*/ 12 w 50"/>
                  <a:gd name="T5" fmla="*/ 66 h 68"/>
                  <a:gd name="T6" fmla="*/ 49 w 50"/>
                  <a:gd name="T7" fmla="*/ 13 h 68"/>
                  <a:gd name="T8" fmla="*/ 47 w 50"/>
                  <a:gd name="T9" fmla="*/ 9 h 68"/>
                  <a:gd name="T10" fmla="*/ 34 w 50"/>
                  <a:gd name="T11" fmla="*/ 1 h 68"/>
                  <a:gd name="T12" fmla="*/ 30 w 50"/>
                  <a:gd name="T13" fmla="*/ 1 h 68"/>
                  <a:gd name="T14" fmla="*/ 0 w 50"/>
                  <a:gd name="T15" fmla="*/ 59 h 68"/>
                  <a:gd name="T16" fmla="*/ 2 w 50"/>
                  <a:gd name="T17" fmla="*/ 64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0" h="68">
                    <a:moveTo>
                      <a:pt x="2" y="64"/>
                    </a:moveTo>
                    <a:cubicBezTo>
                      <a:pt x="7" y="66"/>
                      <a:pt x="7" y="66"/>
                      <a:pt x="7" y="66"/>
                    </a:cubicBezTo>
                    <a:cubicBezTo>
                      <a:pt x="9" y="68"/>
                      <a:pt x="11" y="68"/>
                      <a:pt x="12" y="66"/>
                    </a:cubicBezTo>
                    <a:cubicBezTo>
                      <a:pt x="49" y="13"/>
                      <a:pt x="49" y="13"/>
                      <a:pt x="49" y="13"/>
                    </a:cubicBezTo>
                    <a:cubicBezTo>
                      <a:pt x="50" y="12"/>
                      <a:pt x="49" y="10"/>
                      <a:pt x="47" y="9"/>
                    </a:cubicBezTo>
                    <a:cubicBezTo>
                      <a:pt x="34" y="1"/>
                      <a:pt x="34" y="1"/>
                      <a:pt x="34" y="1"/>
                    </a:cubicBezTo>
                    <a:cubicBezTo>
                      <a:pt x="33" y="0"/>
                      <a:pt x="30" y="0"/>
                      <a:pt x="30" y="1"/>
                    </a:cubicBezTo>
                    <a:cubicBezTo>
                      <a:pt x="0" y="59"/>
                      <a:pt x="0" y="59"/>
                      <a:pt x="0" y="59"/>
                    </a:cubicBezTo>
                    <a:cubicBezTo>
                      <a:pt x="0" y="61"/>
                      <a:pt x="1" y="63"/>
                      <a:pt x="2" y="64"/>
                    </a:cubicBezTo>
                    <a:close/>
                  </a:path>
                </a:pathLst>
              </a:custGeom>
              <a:solidFill>
                <a:srgbClr val="A6C8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sp>
        <p:nvSpPr>
          <p:cNvPr id="66" name="矩形 65"/>
          <p:cNvSpPr/>
          <p:nvPr/>
        </p:nvSpPr>
        <p:spPr>
          <a:xfrm>
            <a:off x="6105729" y="3645012"/>
            <a:ext cx="2236510" cy="4996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等</a:t>
            </a:r>
            <a:r>
              <a:rPr lang="zh-CN" altLang="en-US" sz="20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多</a:t>
            </a:r>
            <a:r>
              <a:rPr lang="zh-CN" altLang="en-US" sz="20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个步骤和</a:t>
            </a:r>
            <a:r>
              <a:rPr lang="zh-CN" altLang="en-US" sz="20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流程</a:t>
            </a:r>
            <a:endParaRPr lang="zh-CN" altLang="en-US" sz="1600" kern="1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1056196" y="313550"/>
            <a:ext cx="2180593" cy="2825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000" kern="1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系统结构图</a:t>
            </a:r>
            <a:endParaRPr lang="zh-CN" altLang="en-US" sz="2000" kern="1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7" name="标题 1"/>
          <p:cNvSpPr txBox="1"/>
          <p:nvPr/>
        </p:nvSpPr>
        <p:spPr>
          <a:xfrm>
            <a:off x="3603824" y="4533349"/>
            <a:ext cx="1614261" cy="2825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1800" kern="1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仿真实验系统</a:t>
            </a:r>
            <a:endParaRPr lang="zh-CN" altLang="en-US" sz="1800" kern="1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grpSp>
        <p:nvGrpSpPr>
          <p:cNvPr id="30" name="组合 29"/>
          <p:cNvGrpSpPr/>
          <p:nvPr/>
        </p:nvGrpSpPr>
        <p:grpSpPr>
          <a:xfrm flipH="1">
            <a:off x="0" y="1038466"/>
            <a:ext cx="2971369" cy="3636170"/>
            <a:chOff x="-4268787" y="748345"/>
            <a:chExt cx="5711825" cy="6989763"/>
          </a:xfrm>
        </p:grpSpPr>
        <p:sp>
          <p:nvSpPr>
            <p:cNvPr id="14" name="Freeform 5"/>
            <p:cNvSpPr/>
            <p:nvPr/>
          </p:nvSpPr>
          <p:spPr bwMode="auto">
            <a:xfrm>
              <a:off x="-4268787" y="748345"/>
              <a:ext cx="5711825" cy="6989763"/>
            </a:xfrm>
            <a:custGeom>
              <a:avLst/>
              <a:gdLst>
                <a:gd name="T0" fmla="*/ 1412 w 1646"/>
                <a:gd name="T1" fmla="*/ 1674 h 2015"/>
                <a:gd name="T2" fmla="*/ 1372 w 1646"/>
                <a:gd name="T3" fmla="*/ 1163 h 2015"/>
                <a:gd name="T4" fmla="*/ 1439 w 1646"/>
                <a:gd name="T5" fmla="*/ 1075 h 2015"/>
                <a:gd name="T6" fmla="*/ 1536 w 1646"/>
                <a:gd name="T7" fmla="*/ 808 h 2015"/>
                <a:gd name="T8" fmla="*/ 1247 w 1646"/>
                <a:gd name="T9" fmla="*/ 156 h 2015"/>
                <a:gd name="T10" fmla="*/ 493 w 1646"/>
                <a:gd name="T11" fmla="*/ 100 h 2015"/>
                <a:gd name="T12" fmla="*/ 398 w 1646"/>
                <a:gd name="T13" fmla="*/ 157 h 2015"/>
                <a:gd name="T14" fmla="*/ 163 w 1646"/>
                <a:gd name="T15" fmla="*/ 524 h 2015"/>
                <a:gd name="T16" fmla="*/ 126 w 1646"/>
                <a:gd name="T17" fmla="*/ 617 h 2015"/>
                <a:gd name="T18" fmla="*/ 134 w 1646"/>
                <a:gd name="T19" fmla="*/ 682 h 2015"/>
                <a:gd name="T20" fmla="*/ 133 w 1646"/>
                <a:gd name="T21" fmla="*/ 749 h 2015"/>
                <a:gd name="T22" fmla="*/ 20 w 1646"/>
                <a:gd name="T23" fmla="*/ 977 h 2015"/>
                <a:gd name="T24" fmla="*/ 1 w 1646"/>
                <a:gd name="T25" fmla="*/ 1022 h 2015"/>
                <a:gd name="T26" fmla="*/ 35 w 1646"/>
                <a:gd name="T27" fmla="*/ 1079 h 2015"/>
                <a:gd name="T28" fmla="*/ 89 w 1646"/>
                <a:gd name="T29" fmla="*/ 1092 h 2015"/>
                <a:gd name="T30" fmla="*/ 103 w 1646"/>
                <a:gd name="T31" fmla="*/ 1178 h 2015"/>
                <a:gd name="T32" fmla="*/ 88 w 1646"/>
                <a:gd name="T33" fmla="*/ 1208 h 2015"/>
                <a:gd name="T34" fmla="*/ 113 w 1646"/>
                <a:gd name="T35" fmla="*/ 1250 h 2015"/>
                <a:gd name="T36" fmla="*/ 141 w 1646"/>
                <a:gd name="T37" fmla="*/ 1260 h 2015"/>
                <a:gd name="T38" fmla="*/ 118 w 1646"/>
                <a:gd name="T39" fmla="*/ 1278 h 2015"/>
                <a:gd name="T40" fmla="*/ 136 w 1646"/>
                <a:gd name="T41" fmla="*/ 1339 h 2015"/>
                <a:gd name="T42" fmla="*/ 151 w 1646"/>
                <a:gd name="T43" fmla="*/ 1373 h 2015"/>
                <a:gd name="T44" fmla="*/ 139 w 1646"/>
                <a:gd name="T45" fmla="*/ 1432 h 2015"/>
                <a:gd name="T46" fmla="*/ 215 w 1646"/>
                <a:gd name="T47" fmla="*/ 1540 h 2015"/>
                <a:gd name="T48" fmla="*/ 436 w 1646"/>
                <a:gd name="T49" fmla="*/ 1546 h 2015"/>
                <a:gd name="T50" fmla="*/ 541 w 1646"/>
                <a:gd name="T51" fmla="*/ 1617 h 2015"/>
                <a:gd name="T52" fmla="*/ 560 w 1646"/>
                <a:gd name="T53" fmla="*/ 1684 h 2015"/>
                <a:gd name="T54" fmla="*/ 644 w 1646"/>
                <a:gd name="T55" fmla="*/ 1879 h 2015"/>
                <a:gd name="T56" fmla="*/ 607 w 1646"/>
                <a:gd name="T57" fmla="*/ 2015 h 2015"/>
                <a:gd name="T58" fmla="*/ 1646 w 1646"/>
                <a:gd name="T59" fmla="*/ 2015 h 2015"/>
                <a:gd name="T60" fmla="*/ 1412 w 1646"/>
                <a:gd name="T61" fmla="*/ 1674 h 20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646" h="2015">
                  <a:moveTo>
                    <a:pt x="1412" y="1674"/>
                  </a:moveTo>
                  <a:cubicBezTo>
                    <a:pt x="1287" y="1534"/>
                    <a:pt x="1265" y="1326"/>
                    <a:pt x="1372" y="1163"/>
                  </a:cubicBezTo>
                  <a:cubicBezTo>
                    <a:pt x="1391" y="1135"/>
                    <a:pt x="1413" y="1106"/>
                    <a:pt x="1439" y="1075"/>
                  </a:cubicBezTo>
                  <a:cubicBezTo>
                    <a:pt x="1499" y="1000"/>
                    <a:pt x="1530" y="907"/>
                    <a:pt x="1536" y="808"/>
                  </a:cubicBezTo>
                  <a:cubicBezTo>
                    <a:pt x="1551" y="579"/>
                    <a:pt x="1439" y="291"/>
                    <a:pt x="1247" y="156"/>
                  </a:cubicBezTo>
                  <a:cubicBezTo>
                    <a:pt x="1032" y="18"/>
                    <a:pt x="744" y="0"/>
                    <a:pt x="493" y="100"/>
                  </a:cubicBezTo>
                  <a:cubicBezTo>
                    <a:pt x="460" y="116"/>
                    <a:pt x="429" y="135"/>
                    <a:pt x="398" y="157"/>
                  </a:cubicBezTo>
                  <a:cubicBezTo>
                    <a:pt x="258" y="258"/>
                    <a:pt x="224" y="369"/>
                    <a:pt x="163" y="524"/>
                  </a:cubicBezTo>
                  <a:cubicBezTo>
                    <a:pt x="151" y="554"/>
                    <a:pt x="133" y="585"/>
                    <a:pt x="126" y="617"/>
                  </a:cubicBezTo>
                  <a:cubicBezTo>
                    <a:pt x="119" y="652"/>
                    <a:pt x="127" y="664"/>
                    <a:pt x="134" y="682"/>
                  </a:cubicBezTo>
                  <a:cubicBezTo>
                    <a:pt x="145" y="707"/>
                    <a:pt x="144" y="723"/>
                    <a:pt x="133" y="749"/>
                  </a:cubicBezTo>
                  <a:cubicBezTo>
                    <a:pt x="97" y="826"/>
                    <a:pt x="65" y="904"/>
                    <a:pt x="20" y="977"/>
                  </a:cubicBezTo>
                  <a:cubicBezTo>
                    <a:pt x="12" y="989"/>
                    <a:pt x="2" y="1005"/>
                    <a:pt x="1" y="1022"/>
                  </a:cubicBezTo>
                  <a:cubicBezTo>
                    <a:pt x="0" y="1046"/>
                    <a:pt x="11" y="1070"/>
                    <a:pt x="35" y="1079"/>
                  </a:cubicBezTo>
                  <a:cubicBezTo>
                    <a:pt x="52" y="1085"/>
                    <a:pt x="71" y="1083"/>
                    <a:pt x="89" y="1092"/>
                  </a:cubicBezTo>
                  <a:cubicBezTo>
                    <a:pt x="130" y="1112"/>
                    <a:pt x="124" y="1148"/>
                    <a:pt x="103" y="1178"/>
                  </a:cubicBezTo>
                  <a:cubicBezTo>
                    <a:pt x="96" y="1189"/>
                    <a:pt x="89" y="1199"/>
                    <a:pt x="88" y="1208"/>
                  </a:cubicBezTo>
                  <a:cubicBezTo>
                    <a:pt x="85" y="1225"/>
                    <a:pt x="90" y="1240"/>
                    <a:pt x="113" y="1250"/>
                  </a:cubicBezTo>
                  <a:cubicBezTo>
                    <a:pt x="120" y="1254"/>
                    <a:pt x="130" y="1257"/>
                    <a:pt x="141" y="1260"/>
                  </a:cubicBezTo>
                  <a:cubicBezTo>
                    <a:pt x="131" y="1266"/>
                    <a:pt x="123" y="1272"/>
                    <a:pt x="118" y="1278"/>
                  </a:cubicBezTo>
                  <a:cubicBezTo>
                    <a:pt x="94" y="1302"/>
                    <a:pt x="114" y="1325"/>
                    <a:pt x="136" y="1339"/>
                  </a:cubicBezTo>
                  <a:cubicBezTo>
                    <a:pt x="150" y="1348"/>
                    <a:pt x="159" y="1356"/>
                    <a:pt x="151" y="1373"/>
                  </a:cubicBezTo>
                  <a:cubicBezTo>
                    <a:pt x="142" y="1393"/>
                    <a:pt x="139" y="1413"/>
                    <a:pt x="139" y="1432"/>
                  </a:cubicBezTo>
                  <a:cubicBezTo>
                    <a:pt x="140" y="1481"/>
                    <a:pt x="166" y="1527"/>
                    <a:pt x="215" y="1540"/>
                  </a:cubicBezTo>
                  <a:cubicBezTo>
                    <a:pt x="277" y="1556"/>
                    <a:pt x="371" y="1542"/>
                    <a:pt x="436" y="1546"/>
                  </a:cubicBezTo>
                  <a:cubicBezTo>
                    <a:pt x="483" y="1550"/>
                    <a:pt x="520" y="1567"/>
                    <a:pt x="541" y="1617"/>
                  </a:cubicBezTo>
                  <a:cubicBezTo>
                    <a:pt x="550" y="1639"/>
                    <a:pt x="555" y="1661"/>
                    <a:pt x="560" y="1684"/>
                  </a:cubicBezTo>
                  <a:cubicBezTo>
                    <a:pt x="577" y="1767"/>
                    <a:pt x="616" y="1806"/>
                    <a:pt x="644" y="1879"/>
                  </a:cubicBezTo>
                  <a:cubicBezTo>
                    <a:pt x="660" y="1920"/>
                    <a:pt x="660" y="1966"/>
                    <a:pt x="607" y="2015"/>
                  </a:cubicBezTo>
                  <a:cubicBezTo>
                    <a:pt x="1646" y="2015"/>
                    <a:pt x="1646" y="2015"/>
                    <a:pt x="1646" y="2015"/>
                  </a:cubicBezTo>
                  <a:cubicBezTo>
                    <a:pt x="1600" y="1886"/>
                    <a:pt x="1527" y="1803"/>
                    <a:pt x="1412" y="1674"/>
                  </a:cubicBezTo>
                  <a:close/>
                </a:path>
              </a:pathLst>
            </a:custGeom>
            <a:solidFill>
              <a:srgbClr val="A23C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6"/>
            <p:cNvSpPr/>
            <p:nvPr/>
          </p:nvSpPr>
          <p:spPr bwMode="auto">
            <a:xfrm>
              <a:off x="-4268787" y="876933"/>
              <a:ext cx="2817813" cy="6861175"/>
            </a:xfrm>
            <a:custGeom>
              <a:avLst/>
              <a:gdLst>
                <a:gd name="T0" fmla="*/ 812 w 812"/>
                <a:gd name="T1" fmla="*/ 0 h 1978"/>
                <a:gd name="T2" fmla="*/ 493 w 812"/>
                <a:gd name="T3" fmla="*/ 63 h 1978"/>
                <a:gd name="T4" fmla="*/ 398 w 812"/>
                <a:gd name="T5" fmla="*/ 120 h 1978"/>
                <a:gd name="T6" fmla="*/ 163 w 812"/>
                <a:gd name="T7" fmla="*/ 487 h 1978"/>
                <a:gd name="T8" fmla="*/ 126 w 812"/>
                <a:gd name="T9" fmla="*/ 580 h 1978"/>
                <a:gd name="T10" fmla="*/ 134 w 812"/>
                <a:gd name="T11" fmla="*/ 645 h 1978"/>
                <a:gd name="T12" fmla="*/ 133 w 812"/>
                <a:gd name="T13" fmla="*/ 712 h 1978"/>
                <a:gd name="T14" fmla="*/ 20 w 812"/>
                <a:gd name="T15" fmla="*/ 940 h 1978"/>
                <a:gd name="T16" fmla="*/ 1 w 812"/>
                <a:gd name="T17" fmla="*/ 985 h 1978"/>
                <a:gd name="T18" fmla="*/ 35 w 812"/>
                <a:gd name="T19" fmla="*/ 1042 h 1978"/>
                <a:gd name="T20" fmla="*/ 89 w 812"/>
                <a:gd name="T21" fmla="*/ 1055 h 1978"/>
                <a:gd name="T22" fmla="*/ 103 w 812"/>
                <a:gd name="T23" fmla="*/ 1141 h 1978"/>
                <a:gd name="T24" fmla="*/ 88 w 812"/>
                <a:gd name="T25" fmla="*/ 1171 h 1978"/>
                <a:gd name="T26" fmla="*/ 113 w 812"/>
                <a:gd name="T27" fmla="*/ 1213 h 1978"/>
                <a:gd name="T28" fmla="*/ 141 w 812"/>
                <a:gd name="T29" fmla="*/ 1223 h 1978"/>
                <a:gd name="T30" fmla="*/ 118 w 812"/>
                <a:gd name="T31" fmla="*/ 1241 h 1978"/>
                <a:gd name="T32" fmla="*/ 136 w 812"/>
                <a:gd name="T33" fmla="*/ 1302 h 1978"/>
                <a:gd name="T34" fmla="*/ 151 w 812"/>
                <a:gd name="T35" fmla="*/ 1336 h 1978"/>
                <a:gd name="T36" fmla="*/ 139 w 812"/>
                <a:gd name="T37" fmla="*/ 1395 h 1978"/>
                <a:gd name="T38" fmla="*/ 215 w 812"/>
                <a:gd name="T39" fmla="*/ 1503 h 1978"/>
                <a:gd name="T40" fmla="*/ 436 w 812"/>
                <a:gd name="T41" fmla="*/ 1509 h 1978"/>
                <a:gd name="T42" fmla="*/ 541 w 812"/>
                <a:gd name="T43" fmla="*/ 1580 h 1978"/>
                <a:gd name="T44" fmla="*/ 560 w 812"/>
                <a:gd name="T45" fmla="*/ 1647 h 1978"/>
                <a:gd name="T46" fmla="*/ 644 w 812"/>
                <a:gd name="T47" fmla="*/ 1842 h 1978"/>
                <a:gd name="T48" fmla="*/ 607 w 812"/>
                <a:gd name="T49" fmla="*/ 1978 h 1978"/>
                <a:gd name="T50" fmla="*/ 812 w 812"/>
                <a:gd name="T51" fmla="*/ 1978 h 1978"/>
                <a:gd name="T52" fmla="*/ 812 w 812"/>
                <a:gd name="T53" fmla="*/ 0 h 19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812" h="1978">
                  <a:moveTo>
                    <a:pt x="812" y="0"/>
                  </a:moveTo>
                  <a:cubicBezTo>
                    <a:pt x="704" y="1"/>
                    <a:pt x="596" y="22"/>
                    <a:pt x="493" y="63"/>
                  </a:cubicBezTo>
                  <a:cubicBezTo>
                    <a:pt x="460" y="79"/>
                    <a:pt x="429" y="98"/>
                    <a:pt x="398" y="120"/>
                  </a:cubicBezTo>
                  <a:cubicBezTo>
                    <a:pt x="258" y="221"/>
                    <a:pt x="224" y="332"/>
                    <a:pt x="163" y="487"/>
                  </a:cubicBezTo>
                  <a:cubicBezTo>
                    <a:pt x="151" y="517"/>
                    <a:pt x="133" y="548"/>
                    <a:pt x="126" y="580"/>
                  </a:cubicBezTo>
                  <a:cubicBezTo>
                    <a:pt x="119" y="615"/>
                    <a:pt x="127" y="627"/>
                    <a:pt x="134" y="645"/>
                  </a:cubicBezTo>
                  <a:cubicBezTo>
                    <a:pt x="145" y="670"/>
                    <a:pt x="144" y="686"/>
                    <a:pt x="133" y="712"/>
                  </a:cubicBezTo>
                  <a:cubicBezTo>
                    <a:pt x="97" y="789"/>
                    <a:pt x="65" y="867"/>
                    <a:pt x="20" y="940"/>
                  </a:cubicBezTo>
                  <a:cubicBezTo>
                    <a:pt x="12" y="952"/>
                    <a:pt x="2" y="968"/>
                    <a:pt x="1" y="985"/>
                  </a:cubicBezTo>
                  <a:cubicBezTo>
                    <a:pt x="0" y="1009"/>
                    <a:pt x="11" y="1033"/>
                    <a:pt x="35" y="1042"/>
                  </a:cubicBezTo>
                  <a:cubicBezTo>
                    <a:pt x="52" y="1048"/>
                    <a:pt x="71" y="1046"/>
                    <a:pt x="89" y="1055"/>
                  </a:cubicBezTo>
                  <a:cubicBezTo>
                    <a:pt x="130" y="1075"/>
                    <a:pt x="124" y="1111"/>
                    <a:pt x="103" y="1141"/>
                  </a:cubicBezTo>
                  <a:cubicBezTo>
                    <a:pt x="96" y="1152"/>
                    <a:pt x="89" y="1162"/>
                    <a:pt x="88" y="1171"/>
                  </a:cubicBezTo>
                  <a:cubicBezTo>
                    <a:pt x="85" y="1188"/>
                    <a:pt x="90" y="1203"/>
                    <a:pt x="113" y="1213"/>
                  </a:cubicBezTo>
                  <a:cubicBezTo>
                    <a:pt x="120" y="1217"/>
                    <a:pt x="130" y="1220"/>
                    <a:pt x="141" y="1223"/>
                  </a:cubicBezTo>
                  <a:cubicBezTo>
                    <a:pt x="131" y="1229"/>
                    <a:pt x="123" y="1235"/>
                    <a:pt x="118" y="1241"/>
                  </a:cubicBezTo>
                  <a:cubicBezTo>
                    <a:pt x="94" y="1265"/>
                    <a:pt x="114" y="1288"/>
                    <a:pt x="136" y="1302"/>
                  </a:cubicBezTo>
                  <a:cubicBezTo>
                    <a:pt x="150" y="1311"/>
                    <a:pt x="159" y="1319"/>
                    <a:pt x="151" y="1336"/>
                  </a:cubicBezTo>
                  <a:cubicBezTo>
                    <a:pt x="142" y="1356"/>
                    <a:pt x="139" y="1376"/>
                    <a:pt x="139" y="1395"/>
                  </a:cubicBezTo>
                  <a:cubicBezTo>
                    <a:pt x="140" y="1444"/>
                    <a:pt x="166" y="1490"/>
                    <a:pt x="215" y="1503"/>
                  </a:cubicBezTo>
                  <a:cubicBezTo>
                    <a:pt x="277" y="1519"/>
                    <a:pt x="371" y="1505"/>
                    <a:pt x="436" y="1509"/>
                  </a:cubicBezTo>
                  <a:cubicBezTo>
                    <a:pt x="483" y="1513"/>
                    <a:pt x="520" y="1530"/>
                    <a:pt x="541" y="1580"/>
                  </a:cubicBezTo>
                  <a:cubicBezTo>
                    <a:pt x="550" y="1602"/>
                    <a:pt x="555" y="1624"/>
                    <a:pt x="560" y="1647"/>
                  </a:cubicBezTo>
                  <a:cubicBezTo>
                    <a:pt x="577" y="1730"/>
                    <a:pt x="616" y="1769"/>
                    <a:pt x="644" y="1842"/>
                  </a:cubicBezTo>
                  <a:cubicBezTo>
                    <a:pt x="660" y="1883"/>
                    <a:pt x="660" y="1929"/>
                    <a:pt x="607" y="1978"/>
                  </a:cubicBezTo>
                  <a:cubicBezTo>
                    <a:pt x="812" y="1978"/>
                    <a:pt x="812" y="1978"/>
                    <a:pt x="812" y="1978"/>
                  </a:cubicBezTo>
                  <a:cubicBezTo>
                    <a:pt x="812" y="0"/>
                    <a:pt x="812" y="0"/>
                    <a:pt x="812" y="0"/>
                  </a:cubicBezTo>
                  <a:close/>
                </a:path>
              </a:pathLst>
            </a:custGeom>
            <a:solidFill>
              <a:srgbClr val="F39E0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Freeform 7"/>
            <p:cNvSpPr/>
            <p:nvPr/>
          </p:nvSpPr>
          <p:spPr bwMode="auto">
            <a:xfrm>
              <a:off x="-4092574" y="748345"/>
              <a:ext cx="5205413" cy="3198813"/>
            </a:xfrm>
            <a:custGeom>
              <a:avLst/>
              <a:gdLst>
                <a:gd name="T0" fmla="*/ 1466 w 1500"/>
                <a:gd name="T1" fmla="*/ 922 h 922"/>
                <a:gd name="T2" fmla="*/ 1485 w 1500"/>
                <a:gd name="T3" fmla="*/ 808 h 922"/>
                <a:gd name="T4" fmla="*/ 1196 w 1500"/>
                <a:gd name="T5" fmla="*/ 156 h 922"/>
                <a:gd name="T6" fmla="*/ 442 w 1500"/>
                <a:gd name="T7" fmla="*/ 100 h 922"/>
                <a:gd name="T8" fmla="*/ 347 w 1500"/>
                <a:gd name="T9" fmla="*/ 157 h 922"/>
                <a:gd name="T10" fmla="*/ 112 w 1500"/>
                <a:gd name="T11" fmla="*/ 524 h 922"/>
                <a:gd name="T12" fmla="*/ 75 w 1500"/>
                <a:gd name="T13" fmla="*/ 617 h 922"/>
                <a:gd name="T14" fmla="*/ 83 w 1500"/>
                <a:gd name="T15" fmla="*/ 682 h 922"/>
                <a:gd name="T16" fmla="*/ 82 w 1500"/>
                <a:gd name="T17" fmla="*/ 749 h 922"/>
                <a:gd name="T18" fmla="*/ 0 w 1500"/>
                <a:gd name="T19" fmla="*/ 922 h 922"/>
                <a:gd name="T20" fmla="*/ 1466 w 1500"/>
                <a:gd name="T21" fmla="*/ 922 h 9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00" h="922">
                  <a:moveTo>
                    <a:pt x="1466" y="922"/>
                  </a:moveTo>
                  <a:cubicBezTo>
                    <a:pt x="1476" y="885"/>
                    <a:pt x="1483" y="847"/>
                    <a:pt x="1485" y="808"/>
                  </a:cubicBezTo>
                  <a:cubicBezTo>
                    <a:pt x="1500" y="579"/>
                    <a:pt x="1388" y="291"/>
                    <a:pt x="1196" y="156"/>
                  </a:cubicBezTo>
                  <a:cubicBezTo>
                    <a:pt x="981" y="18"/>
                    <a:pt x="693" y="0"/>
                    <a:pt x="442" y="100"/>
                  </a:cubicBezTo>
                  <a:cubicBezTo>
                    <a:pt x="409" y="116"/>
                    <a:pt x="378" y="135"/>
                    <a:pt x="347" y="157"/>
                  </a:cubicBezTo>
                  <a:cubicBezTo>
                    <a:pt x="207" y="258"/>
                    <a:pt x="173" y="369"/>
                    <a:pt x="112" y="524"/>
                  </a:cubicBezTo>
                  <a:cubicBezTo>
                    <a:pt x="100" y="554"/>
                    <a:pt x="82" y="585"/>
                    <a:pt x="75" y="617"/>
                  </a:cubicBezTo>
                  <a:cubicBezTo>
                    <a:pt x="68" y="652"/>
                    <a:pt x="76" y="664"/>
                    <a:pt x="83" y="682"/>
                  </a:cubicBezTo>
                  <a:cubicBezTo>
                    <a:pt x="94" y="707"/>
                    <a:pt x="93" y="723"/>
                    <a:pt x="82" y="749"/>
                  </a:cubicBezTo>
                  <a:cubicBezTo>
                    <a:pt x="55" y="807"/>
                    <a:pt x="30" y="866"/>
                    <a:pt x="0" y="922"/>
                  </a:cubicBezTo>
                  <a:cubicBezTo>
                    <a:pt x="1466" y="922"/>
                    <a:pt x="1466" y="922"/>
                    <a:pt x="1466" y="922"/>
                  </a:cubicBezTo>
                  <a:close/>
                </a:path>
              </a:pathLst>
            </a:custGeom>
            <a:solidFill>
              <a:srgbClr val="E729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8"/>
            <p:cNvSpPr/>
            <p:nvPr/>
          </p:nvSpPr>
          <p:spPr bwMode="auto">
            <a:xfrm>
              <a:off x="-4092574" y="876933"/>
              <a:ext cx="2641600" cy="3070225"/>
            </a:xfrm>
            <a:custGeom>
              <a:avLst/>
              <a:gdLst>
                <a:gd name="T0" fmla="*/ 761 w 761"/>
                <a:gd name="T1" fmla="*/ 0 h 885"/>
                <a:gd name="T2" fmla="*/ 442 w 761"/>
                <a:gd name="T3" fmla="*/ 63 h 885"/>
                <a:gd name="T4" fmla="*/ 347 w 761"/>
                <a:gd name="T5" fmla="*/ 120 h 885"/>
                <a:gd name="T6" fmla="*/ 112 w 761"/>
                <a:gd name="T7" fmla="*/ 487 h 885"/>
                <a:gd name="T8" fmla="*/ 75 w 761"/>
                <a:gd name="T9" fmla="*/ 580 h 885"/>
                <a:gd name="T10" fmla="*/ 83 w 761"/>
                <a:gd name="T11" fmla="*/ 645 h 885"/>
                <a:gd name="T12" fmla="*/ 82 w 761"/>
                <a:gd name="T13" fmla="*/ 712 h 885"/>
                <a:gd name="T14" fmla="*/ 0 w 761"/>
                <a:gd name="T15" fmla="*/ 885 h 885"/>
                <a:gd name="T16" fmla="*/ 761 w 761"/>
                <a:gd name="T17" fmla="*/ 885 h 885"/>
                <a:gd name="T18" fmla="*/ 761 w 761"/>
                <a:gd name="T19" fmla="*/ 0 h 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1" h="885">
                  <a:moveTo>
                    <a:pt x="761" y="0"/>
                  </a:moveTo>
                  <a:cubicBezTo>
                    <a:pt x="653" y="1"/>
                    <a:pt x="545" y="22"/>
                    <a:pt x="442" y="63"/>
                  </a:cubicBezTo>
                  <a:cubicBezTo>
                    <a:pt x="409" y="79"/>
                    <a:pt x="378" y="98"/>
                    <a:pt x="347" y="120"/>
                  </a:cubicBezTo>
                  <a:cubicBezTo>
                    <a:pt x="207" y="221"/>
                    <a:pt x="173" y="332"/>
                    <a:pt x="112" y="487"/>
                  </a:cubicBezTo>
                  <a:cubicBezTo>
                    <a:pt x="100" y="517"/>
                    <a:pt x="82" y="548"/>
                    <a:pt x="75" y="580"/>
                  </a:cubicBezTo>
                  <a:cubicBezTo>
                    <a:pt x="68" y="615"/>
                    <a:pt x="76" y="627"/>
                    <a:pt x="83" y="645"/>
                  </a:cubicBezTo>
                  <a:cubicBezTo>
                    <a:pt x="94" y="670"/>
                    <a:pt x="93" y="686"/>
                    <a:pt x="82" y="712"/>
                  </a:cubicBezTo>
                  <a:cubicBezTo>
                    <a:pt x="55" y="770"/>
                    <a:pt x="30" y="829"/>
                    <a:pt x="0" y="885"/>
                  </a:cubicBezTo>
                  <a:cubicBezTo>
                    <a:pt x="761" y="885"/>
                    <a:pt x="761" y="885"/>
                    <a:pt x="761" y="885"/>
                  </a:cubicBezTo>
                  <a:cubicBezTo>
                    <a:pt x="761" y="0"/>
                    <a:pt x="761" y="0"/>
                    <a:pt x="761" y="0"/>
                  </a:cubicBezTo>
                  <a:close/>
                </a:path>
              </a:pathLst>
            </a:custGeom>
            <a:solidFill>
              <a:srgbClr val="009E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14"/>
            <p:cNvSpPr>
              <a:spLocks noEditPoints="1"/>
            </p:cNvSpPr>
            <p:nvPr/>
          </p:nvSpPr>
          <p:spPr bwMode="auto">
            <a:xfrm>
              <a:off x="-2673053" y="2497770"/>
              <a:ext cx="454025" cy="523875"/>
            </a:xfrm>
            <a:custGeom>
              <a:avLst/>
              <a:gdLst>
                <a:gd name="T0" fmla="*/ 83 w 131"/>
                <a:gd name="T1" fmla="*/ 130 h 151"/>
                <a:gd name="T2" fmla="*/ 86 w 131"/>
                <a:gd name="T3" fmla="*/ 136 h 151"/>
                <a:gd name="T4" fmla="*/ 48 w 131"/>
                <a:gd name="T5" fmla="*/ 138 h 151"/>
                <a:gd name="T6" fmla="*/ 45 w 131"/>
                <a:gd name="T7" fmla="*/ 132 h 151"/>
                <a:gd name="T8" fmla="*/ 48 w 131"/>
                <a:gd name="T9" fmla="*/ 130 h 151"/>
                <a:gd name="T10" fmla="*/ 78 w 131"/>
                <a:gd name="T11" fmla="*/ 147 h 151"/>
                <a:gd name="T12" fmla="*/ 57 w 131"/>
                <a:gd name="T13" fmla="*/ 151 h 151"/>
                <a:gd name="T14" fmla="*/ 52 w 131"/>
                <a:gd name="T15" fmla="*/ 143 h 151"/>
                <a:gd name="T16" fmla="*/ 65 w 131"/>
                <a:gd name="T17" fmla="*/ 34 h 151"/>
                <a:gd name="T18" fmla="*/ 82 w 131"/>
                <a:gd name="T19" fmla="*/ 125 h 151"/>
                <a:gd name="T20" fmla="*/ 31 w 131"/>
                <a:gd name="T21" fmla="*/ 68 h 151"/>
                <a:gd name="T22" fmla="*/ 65 w 131"/>
                <a:gd name="T23" fmla="*/ 34 h 151"/>
                <a:gd name="T24" fmla="*/ 72 w 131"/>
                <a:gd name="T25" fmla="*/ 41 h 151"/>
                <a:gd name="T26" fmla="*/ 79 w 131"/>
                <a:gd name="T27" fmla="*/ 45 h 151"/>
                <a:gd name="T28" fmla="*/ 71 w 131"/>
                <a:gd name="T29" fmla="*/ 43 h 151"/>
                <a:gd name="T30" fmla="*/ 50 w 131"/>
                <a:gd name="T31" fmla="*/ 53 h 151"/>
                <a:gd name="T32" fmla="*/ 42 w 131"/>
                <a:gd name="T33" fmla="*/ 68 h 151"/>
                <a:gd name="T34" fmla="*/ 40 w 131"/>
                <a:gd name="T35" fmla="*/ 81 h 151"/>
                <a:gd name="T36" fmla="*/ 38 w 131"/>
                <a:gd name="T37" fmla="*/ 74 h 151"/>
                <a:gd name="T38" fmla="*/ 38 w 131"/>
                <a:gd name="T39" fmla="*/ 60 h 151"/>
                <a:gd name="T40" fmla="*/ 47 w 131"/>
                <a:gd name="T41" fmla="*/ 47 h 151"/>
                <a:gd name="T42" fmla="*/ 65 w 131"/>
                <a:gd name="T43" fmla="*/ 40 h 151"/>
                <a:gd name="T44" fmla="*/ 70 w 131"/>
                <a:gd name="T45" fmla="*/ 40 h 151"/>
                <a:gd name="T46" fmla="*/ 70 w 131"/>
                <a:gd name="T47" fmla="*/ 0 h 151"/>
                <a:gd name="T48" fmla="*/ 66 w 131"/>
                <a:gd name="T49" fmla="*/ 23 h 151"/>
                <a:gd name="T50" fmla="*/ 62 w 131"/>
                <a:gd name="T51" fmla="*/ 0 h 151"/>
                <a:gd name="T52" fmla="*/ 115 w 131"/>
                <a:gd name="T53" fmla="*/ 22 h 151"/>
                <a:gd name="T54" fmla="*/ 93 w 131"/>
                <a:gd name="T55" fmla="*/ 32 h 151"/>
                <a:gd name="T56" fmla="*/ 34 w 131"/>
                <a:gd name="T57" fmla="*/ 102 h 151"/>
                <a:gd name="T58" fmla="*/ 17 w 131"/>
                <a:gd name="T59" fmla="*/ 108 h 151"/>
                <a:gd name="T60" fmla="*/ 34 w 131"/>
                <a:gd name="T61" fmla="*/ 102 h 151"/>
                <a:gd name="T62" fmla="*/ 22 w 131"/>
                <a:gd name="T63" fmla="*/ 16 h 151"/>
                <a:gd name="T64" fmla="*/ 32 w 131"/>
                <a:gd name="T65" fmla="*/ 37 h 151"/>
                <a:gd name="T66" fmla="*/ 22 w 131"/>
                <a:gd name="T67" fmla="*/ 16 h 151"/>
                <a:gd name="T68" fmla="*/ 109 w 131"/>
                <a:gd name="T69" fmla="*/ 114 h 151"/>
                <a:gd name="T70" fmla="*/ 102 w 131"/>
                <a:gd name="T71" fmla="*/ 96 h 151"/>
                <a:gd name="T72" fmla="*/ 97 w 131"/>
                <a:gd name="T73" fmla="*/ 102 h 151"/>
                <a:gd name="T74" fmla="*/ 131 w 131"/>
                <a:gd name="T75" fmla="*/ 69 h 151"/>
                <a:gd name="T76" fmla="*/ 112 w 131"/>
                <a:gd name="T77" fmla="*/ 68 h 151"/>
                <a:gd name="T78" fmla="*/ 131 w 131"/>
                <a:gd name="T79" fmla="*/ 61 h 151"/>
                <a:gd name="T80" fmla="*/ 0 w 131"/>
                <a:gd name="T81" fmla="*/ 69 h 151"/>
                <a:gd name="T82" fmla="*/ 20 w 131"/>
                <a:gd name="T83" fmla="*/ 61 h 151"/>
                <a:gd name="T84" fmla="*/ 20 w 131"/>
                <a:gd name="T85" fmla="*/ 69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31" h="151">
                  <a:moveTo>
                    <a:pt x="48" y="130"/>
                  </a:moveTo>
                  <a:cubicBezTo>
                    <a:pt x="83" y="130"/>
                    <a:pt x="83" y="130"/>
                    <a:pt x="83" y="130"/>
                  </a:cubicBezTo>
                  <a:cubicBezTo>
                    <a:pt x="84" y="130"/>
                    <a:pt x="86" y="131"/>
                    <a:pt x="86" y="132"/>
                  </a:cubicBezTo>
                  <a:cubicBezTo>
                    <a:pt x="86" y="136"/>
                    <a:pt x="86" y="136"/>
                    <a:pt x="86" y="136"/>
                  </a:cubicBezTo>
                  <a:cubicBezTo>
                    <a:pt x="86" y="137"/>
                    <a:pt x="84" y="138"/>
                    <a:pt x="83" y="138"/>
                  </a:cubicBezTo>
                  <a:cubicBezTo>
                    <a:pt x="48" y="138"/>
                    <a:pt x="48" y="138"/>
                    <a:pt x="48" y="138"/>
                  </a:cubicBezTo>
                  <a:cubicBezTo>
                    <a:pt x="46" y="138"/>
                    <a:pt x="45" y="137"/>
                    <a:pt x="45" y="136"/>
                  </a:cubicBezTo>
                  <a:cubicBezTo>
                    <a:pt x="45" y="132"/>
                    <a:pt x="45" y="132"/>
                    <a:pt x="45" y="132"/>
                  </a:cubicBezTo>
                  <a:cubicBezTo>
                    <a:pt x="45" y="131"/>
                    <a:pt x="46" y="130"/>
                    <a:pt x="48" y="130"/>
                  </a:cubicBezTo>
                  <a:cubicBezTo>
                    <a:pt x="48" y="130"/>
                    <a:pt x="48" y="130"/>
                    <a:pt x="48" y="130"/>
                  </a:cubicBezTo>
                  <a:close/>
                  <a:moveTo>
                    <a:pt x="78" y="143"/>
                  </a:moveTo>
                  <a:cubicBezTo>
                    <a:pt x="78" y="147"/>
                    <a:pt x="78" y="147"/>
                    <a:pt x="78" y="147"/>
                  </a:cubicBezTo>
                  <a:cubicBezTo>
                    <a:pt x="78" y="149"/>
                    <a:pt x="76" y="151"/>
                    <a:pt x="74" y="151"/>
                  </a:cubicBezTo>
                  <a:cubicBezTo>
                    <a:pt x="57" y="151"/>
                    <a:pt x="57" y="151"/>
                    <a:pt x="57" y="151"/>
                  </a:cubicBezTo>
                  <a:cubicBezTo>
                    <a:pt x="54" y="151"/>
                    <a:pt x="52" y="149"/>
                    <a:pt x="52" y="147"/>
                  </a:cubicBezTo>
                  <a:cubicBezTo>
                    <a:pt x="52" y="143"/>
                    <a:pt x="52" y="143"/>
                    <a:pt x="52" y="143"/>
                  </a:cubicBezTo>
                  <a:cubicBezTo>
                    <a:pt x="78" y="143"/>
                    <a:pt x="78" y="143"/>
                    <a:pt x="78" y="143"/>
                  </a:cubicBezTo>
                  <a:close/>
                  <a:moveTo>
                    <a:pt x="65" y="34"/>
                  </a:moveTo>
                  <a:cubicBezTo>
                    <a:pt x="84" y="34"/>
                    <a:pt x="99" y="49"/>
                    <a:pt x="99" y="68"/>
                  </a:cubicBezTo>
                  <a:cubicBezTo>
                    <a:pt x="99" y="89"/>
                    <a:pt x="82" y="94"/>
                    <a:pt x="82" y="125"/>
                  </a:cubicBezTo>
                  <a:cubicBezTo>
                    <a:pt x="49" y="125"/>
                    <a:pt x="49" y="125"/>
                    <a:pt x="49" y="125"/>
                  </a:cubicBezTo>
                  <a:cubicBezTo>
                    <a:pt x="49" y="94"/>
                    <a:pt x="31" y="89"/>
                    <a:pt x="31" y="68"/>
                  </a:cubicBezTo>
                  <a:cubicBezTo>
                    <a:pt x="31" y="49"/>
                    <a:pt x="47" y="34"/>
                    <a:pt x="65" y="34"/>
                  </a:cubicBezTo>
                  <a:cubicBezTo>
                    <a:pt x="65" y="34"/>
                    <a:pt x="65" y="34"/>
                    <a:pt x="65" y="34"/>
                  </a:cubicBezTo>
                  <a:close/>
                  <a:moveTo>
                    <a:pt x="70" y="40"/>
                  </a:moveTo>
                  <a:cubicBezTo>
                    <a:pt x="72" y="41"/>
                    <a:pt x="72" y="41"/>
                    <a:pt x="72" y="41"/>
                  </a:cubicBezTo>
                  <a:cubicBezTo>
                    <a:pt x="76" y="42"/>
                    <a:pt x="80" y="44"/>
                    <a:pt x="83" y="46"/>
                  </a:cubicBezTo>
                  <a:cubicBezTo>
                    <a:pt x="82" y="46"/>
                    <a:pt x="80" y="45"/>
                    <a:pt x="79" y="45"/>
                  </a:cubicBezTo>
                  <a:cubicBezTo>
                    <a:pt x="76" y="44"/>
                    <a:pt x="76" y="44"/>
                    <a:pt x="76" y="44"/>
                  </a:cubicBezTo>
                  <a:cubicBezTo>
                    <a:pt x="74" y="44"/>
                    <a:pt x="73" y="44"/>
                    <a:pt x="71" y="43"/>
                  </a:cubicBezTo>
                  <a:cubicBezTo>
                    <a:pt x="69" y="44"/>
                    <a:pt x="66" y="44"/>
                    <a:pt x="64" y="45"/>
                  </a:cubicBezTo>
                  <a:cubicBezTo>
                    <a:pt x="59" y="46"/>
                    <a:pt x="54" y="49"/>
                    <a:pt x="50" y="53"/>
                  </a:cubicBezTo>
                  <a:cubicBezTo>
                    <a:pt x="49" y="55"/>
                    <a:pt x="49" y="55"/>
                    <a:pt x="49" y="55"/>
                  </a:cubicBezTo>
                  <a:cubicBezTo>
                    <a:pt x="45" y="59"/>
                    <a:pt x="43" y="63"/>
                    <a:pt x="42" y="68"/>
                  </a:cubicBezTo>
                  <a:cubicBezTo>
                    <a:pt x="41" y="72"/>
                    <a:pt x="41" y="72"/>
                    <a:pt x="41" y="72"/>
                  </a:cubicBezTo>
                  <a:cubicBezTo>
                    <a:pt x="40" y="75"/>
                    <a:pt x="40" y="78"/>
                    <a:pt x="40" y="81"/>
                  </a:cubicBezTo>
                  <a:cubicBezTo>
                    <a:pt x="40" y="80"/>
                    <a:pt x="39" y="78"/>
                    <a:pt x="38" y="77"/>
                  </a:cubicBezTo>
                  <a:cubicBezTo>
                    <a:pt x="38" y="74"/>
                    <a:pt x="38" y="74"/>
                    <a:pt x="38" y="74"/>
                  </a:cubicBezTo>
                  <a:cubicBezTo>
                    <a:pt x="37" y="70"/>
                    <a:pt x="37" y="66"/>
                    <a:pt x="38" y="62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40" y="56"/>
                    <a:pt x="42" y="53"/>
                    <a:pt x="45" y="49"/>
                  </a:cubicBezTo>
                  <a:cubicBezTo>
                    <a:pt x="47" y="47"/>
                    <a:pt x="47" y="47"/>
                    <a:pt x="47" y="47"/>
                  </a:cubicBezTo>
                  <a:cubicBezTo>
                    <a:pt x="50" y="44"/>
                    <a:pt x="54" y="42"/>
                    <a:pt x="58" y="41"/>
                  </a:cubicBezTo>
                  <a:cubicBezTo>
                    <a:pt x="61" y="40"/>
                    <a:pt x="63" y="40"/>
                    <a:pt x="65" y="40"/>
                  </a:cubicBezTo>
                  <a:cubicBezTo>
                    <a:pt x="67" y="40"/>
                    <a:pt x="68" y="40"/>
                    <a:pt x="70" y="40"/>
                  </a:cubicBezTo>
                  <a:cubicBezTo>
                    <a:pt x="70" y="40"/>
                    <a:pt x="70" y="40"/>
                    <a:pt x="70" y="40"/>
                  </a:cubicBezTo>
                  <a:close/>
                  <a:moveTo>
                    <a:pt x="62" y="0"/>
                  </a:moveTo>
                  <a:cubicBezTo>
                    <a:pt x="70" y="0"/>
                    <a:pt x="70" y="0"/>
                    <a:pt x="70" y="0"/>
                  </a:cubicBezTo>
                  <a:cubicBezTo>
                    <a:pt x="70" y="23"/>
                    <a:pt x="70" y="23"/>
                    <a:pt x="70" y="23"/>
                  </a:cubicBezTo>
                  <a:cubicBezTo>
                    <a:pt x="68" y="23"/>
                    <a:pt x="67" y="23"/>
                    <a:pt x="66" y="23"/>
                  </a:cubicBezTo>
                  <a:cubicBezTo>
                    <a:pt x="64" y="23"/>
                    <a:pt x="63" y="23"/>
                    <a:pt x="62" y="23"/>
                  </a:cubicBezTo>
                  <a:cubicBezTo>
                    <a:pt x="62" y="0"/>
                    <a:pt x="62" y="0"/>
                    <a:pt x="62" y="0"/>
                  </a:cubicBezTo>
                  <a:close/>
                  <a:moveTo>
                    <a:pt x="109" y="16"/>
                  </a:moveTo>
                  <a:cubicBezTo>
                    <a:pt x="115" y="22"/>
                    <a:pt x="115" y="22"/>
                    <a:pt x="115" y="22"/>
                  </a:cubicBezTo>
                  <a:cubicBezTo>
                    <a:pt x="99" y="37"/>
                    <a:pt x="99" y="37"/>
                    <a:pt x="99" y="37"/>
                  </a:cubicBezTo>
                  <a:cubicBezTo>
                    <a:pt x="97" y="35"/>
                    <a:pt x="95" y="33"/>
                    <a:pt x="93" y="32"/>
                  </a:cubicBezTo>
                  <a:cubicBezTo>
                    <a:pt x="109" y="16"/>
                    <a:pt x="109" y="16"/>
                    <a:pt x="109" y="16"/>
                  </a:cubicBezTo>
                  <a:close/>
                  <a:moveTo>
                    <a:pt x="34" y="102"/>
                  </a:moveTo>
                  <a:cubicBezTo>
                    <a:pt x="22" y="114"/>
                    <a:pt x="22" y="114"/>
                    <a:pt x="22" y="114"/>
                  </a:cubicBezTo>
                  <a:cubicBezTo>
                    <a:pt x="17" y="108"/>
                    <a:pt x="17" y="108"/>
                    <a:pt x="17" y="108"/>
                  </a:cubicBezTo>
                  <a:cubicBezTo>
                    <a:pt x="29" y="96"/>
                    <a:pt x="29" y="96"/>
                    <a:pt x="29" y="96"/>
                  </a:cubicBezTo>
                  <a:cubicBezTo>
                    <a:pt x="31" y="98"/>
                    <a:pt x="32" y="100"/>
                    <a:pt x="34" y="102"/>
                  </a:cubicBezTo>
                  <a:cubicBezTo>
                    <a:pt x="34" y="102"/>
                    <a:pt x="34" y="102"/>
                    <a:pt x="34" y="102"/>
                  </a:cubicBezTo>
                  <a:close/>
                  <a:moveTo>
                    <a:pt x="22" y="16"/>
                  </a:moveTo>
                  <a:cubicBezTo>
                    <a:pt x="17" y="22"/>
                    <a:pt x="17" y="22"/>
                    <a:pt x="17" y="22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4" y="35"/>
                    <a:pt x="36" y="33"/>
                    <a:pt x="38" y="32"/>
                  </a:cubicBezTo>
                  <a:cubicBezTo>
                    <a:pt x="22" y="16"/>
                    <a:pt x="22" y="16"/>
                    <a:pt x="22" y="16"/>
                  </a:cubicBezTo>
                  <a:close/>
                  <a:moveTo>
                    <a:pt x="97" y="102"/>
                  </a:moveTo>
                  <a:cubicBezTo>
                    <a:pt x="109" y="114"/>
                    <a:pt x="109" y="114"/>
                    <a:pt x="109" y="114"/>
                  </a:cubicBezTo>
                  <a:cubicBezTo>
                    <a:pt x="115" y="108"/>
                    <a:pt x="115" y="108"/>
                    <a:pt x="115" y="108"/>
                  </a:cubicBezTo>
                  <a:cubicBezTo>
                    <a:pt x="102" y="96"/>
                    <a:pt x="102" y="96"/>
                    <a:pt x="102" y="96"/>
                  </a:cubicBezTo>
                  <a:cubicBezTo>
                    <a:pt x="101" y="98"/>
                    <a:pt x="99" y="100"/>
                    <a:pt x="97" y="102"/>
                  </a:cubicBezTo>
                  <a:cubicBezTo>
                    <a:pt x="97" y="102"/>
                    <a:pt x="97" y="102"/>
                    <a:pt x="97" y="102"/>
                  </a:cubicBezTo>
                  <a:close/>
                  <a:moveTo>
                    <a:pt x="131" y="61"/>
                  </a:moveTo>
                  <a:cubicBezTo>
                    <a:pt x="131" y="69"/>
                    <a:pt x="131" y="69"/>
                    <a:pt x="131" y="69"/>
                  </a:cubicBezTo>
                  <a:cubicBezTo>
                    <a:pt x="112" y="69"/>
                    <a:pt x="112" y="69"/>
                    <a:pt x="112" y="69"/>
                  </a:cubicBezTo>
                  <a:cubicBezTo>
                    <a:pt x="112" y="69"/>
                    <a:pt x="112" y="68"/>
                    <a:pt x="112" y="68"/>
                  </a:cubicBezTo>
                  <a:cubicBezTo>
                    <a:pt x="112" y="66"/>
                    <a:pt x="111" y="63"/>
                    <a:pt x="111" y="61"/>
                  </a:cubicBezTo>
                  <a:cubicBezTo>
                    <a:pt x="131" y="61"/>
                    <a:pt x="131" y="61"/>
                    <a:pt x="131" y="61"/>
                  </a:cubicBezTo>
                  <a:close/>
                  <a:moveTo>
                    <a:pt x="20" y="69"/>
                  </a:moveTo>
                  <a:cubicBezTo>
                    <a:pt x="0" y="69"/>
                    <a:pt x="0" y="69"/>
                    <a:pt x="0" y="69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20" y="61"/>
                    <a:pt x="20" y="61"/>
                    <a:pt x="20" y="61"/>
                  </a:cubicBezTo>
                  <a:cubicBezTo>
                    <a:pt x="20" y="63"/>
                    <a:pt x="20" y="66"/>
                    <a:pt x="20" y="68"/>
                  </a:cubicBezTo>
                  <a:cubicBezTo>
                    <a:pt x="20" y="68"/>
                    <a:pt x="20" y="69"/>
                    <a:pt x="20" y="69"/>
                  </a:cubicBezTo>
                  <a:cubicBezTo>
                    <a:pt x="20" y="69"/>
                    <a:pt x="20" y="69"/>
                    <a:pt x="20" y="6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15"/>
            <p:cNvSpPr>
              <a:spLocks noEditPoints="1"/>
            </p:cNvSpPr>
            <p:nvPr/>
          </p:nvSpPr>
          <p:spPr bwMode="auto">
            <a:xfrm>
              <a:off x="-803969" y="2497770"/>
              <a:ext cx="433388" cy="339725"/>
            </a:xfrm>
            <a:custGeom>
              <a:avLst/>
              <a:gdLst>
                <a:gd name="T0" fmla="*/ 125 w 125"/>
                <a:gd name="T1" fmla="*/ 54 h 98"/>
                <a:gd name="T2" fmla="*/ 125 w 125"/>
                <a:gd name="T3" fmla="*/ 91 h 98"/>
                <a:gd name="T4" fmla="*/ 118 w 125"/>
                <a:gd name="T5" fmla="*/ 98 h 98"/>
                <a:gd name="T6" fmla="*/ 6 w 125"/>
                <a:gd name="T7" fmla="*/ 98 h 98"/>
                <a:gd name="T8" fmla="*/ 0 w 125"/>
                <a:gd name="T9" fmla="*/ 91 h 98"/>
                <a:gd name="T10" fmla="*/ 0 w 125"/>
                <a:gd name="T11" fmla="*/ 54 h 98"/>
                <a:gd name="T12" fmla="*/ 55 w 125"/>
                <a:gd name="T13" fmla="*/ 54 h 98"/>
                <a:gd name="T14" fmla="*/ 55 w 125"/>
                <a:gd name="T15" fmla="*/ 62 h 98"/>
                <a:gd name="T16" fmla="*/ 59 w 125"/>
                <a:gd name="T17" fmla="*/ 66 h 98"/>
                <a:gd name="T18" fmla="*/ 66 w 125"/>
                <a:gd name="T19" fmla="*/ 66 h 98"/>
                <a:gd name="T20" fmla="*/ 69 w 125"/>
                <a:gd name="T21" fmla="*/ 62 h 98"/>
                <a:gd name="T22" fmla="*/ 69 w 125"/>
                <a:gd name="T23" fmla="*/ 54 h 98"/>
                <a:gd name="T24" fmla="*/ 125 w 125"/>
                <a:gd name="T25" fmla="*/ 54 h 98"/>
                <a:gd name="T26" fmla="*/ 50 w 125"/>
                <a:gd name="T27" fmla="*/ 19 h 98"/>
                <a:gd name="T28" fmla="*/ 75 w 125"/>
                <a:gd name="T29" fmla="*/ 19 h 98"/>
                <a:gd name="T30" fmla="*/ 75 w 125"/>
                <a:gd name="T31" fmla="*/ 11 h 98"/>
                <a:gd name="T32" fmla="*/ 72 w 125"/>
                <a:gd name="T33" fmla="*/ 8 h 98"/>
                <a:gd name="T34" fmla="*/ 53 w 125"/>
                <a:gd name="T35" fmla="*/ 8 h 98"/>
                <a:gd name="T36" fmla="*/ 50 w 125"/>
                <a:gd name="T37" fmla="*/ 11 h 98"/>
                <a:gd name="T38" fmla="*/ 50 w 125"/>
                <a:gd name="T39" fmla="*/ 19 h 98"/>
                <a:gd name="T40" fmla="*/ 6 w 125"/>
                <a:gd name="T41" fmla="*/ 19 h 98"/>
                <a:gd name="T42" fmla="*/ 43 w 125"/>
                <a:gd name="T43" fmla="*/ 19 h 98"/>
                <a:gd name="T44" fmla="*/ 43 w 125"/>
                <a:gd name="T45" fmla="*/ 11 h 98"/>
                <a:gd name="T46" fmla="*/ 53 w 125"/>
                <a:gd name="T47" fmla="*/ 0 h 98"/>
                <a:gd name="T48" fmla="*/ 72 w 125"/>
                <a:gd name="T49" fmla="*/ 0 h 98"/>
                <a:gd name="T50" fmla="*/ 82 w 125"/>
                <a:gd name="T51" fmla="*/ 11 h 98"/>
                <a:gd name="T52" fmla="*/ 82 w 125"/>
                <a:gd name="T53" fmla="*/ 19 h 98"/>
                <a:gd name="T54" fmla="*/ 118 w 125"/>
                <a:gd name="T55" fmla="*/ 19 h 98"/>
                <a:gd name="T56" fmla="*/ 125 w 125"/>
                <a:gd name="T57" fmla="*/ 26 h 98"/>
                <a:gd name="T58" fmla="*/ 125 w 125"/>
                <a:gd name="T59" fmla="*/ 47 h 98"/>
                <a:gd name="T60" fmla="*/ 0 w 125"/>
                <a:gd name="T61" fmla="*/ 47 h 98"/>
                <a:gd name="T62" fmla="*/ 0 w 125"/>
                <a:gd name="T63" fmla="*/ 26 h 98"/>
                <a:gd name="T64" fmla="*/ 6 w 125"/>
                <a:gd name="T65" fmla="*/ 19 h 98"/>
                <a:gd name="T66" fmla="*/ 6 w 125"/>
                <a:gd name="T67" fmla="*/ 1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25" h="98">
                  <a:moveTo>
                    <a:pt x="125" y="54"/>
                  </a:moveTo>
                  <a:cubicBezTo>
                    <a:pt x="125" y="91"/>
                    <a:pt x="125" y="91"/>
                    <a:pt x="125" y="91"/>
                  </a:cubicBezTo>
                  <a:cubicBezTo>
                    <a:pt x="125" y="95"/>
                    <a:pt x="122" y="98"/>
                    <a:pt x="118" y="98"/>
                  </a:cubicBezTo>
                  <a:cubicBezTo>
                    <a:pt x="6" y="98"/>
                    <a:pt x="6" y="98"/>
                    <a:pt x="6" y="98"/>
                  </a:cubicBezTo>
                  <a:cubicBezTo>
                    <a:pt x="3" y="98"/>
                    <a:pt x="0" y="95"/>
                    <a:pt x="0" y="91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55" y="54"/>
                    <a:pt x="55" y="54"/>
                    <a:pt x="55" y="54"/>
                  </a:cubicBezTo>
                  <a:cubicBezTo>
                    <a:pt x="55" y="62"/>
                    <a:pt x="55" y="62"/>
                    <a:pt x="55" y="62"/>
                  </a:cubicBezTo>
                  <a:cubicBezTo>
                    <a:pt x="55" y="64"/>
                    <a:pt x="57" y="66"/>
                    <a:pt x="59" y="66"/>
                  </a:cubicBezTo>
                  <a:cubicBezTo>
                    <a:pt x="66" y="66"/>
                    <a:pt x="66" y="66"/>
                    <a:pt x="66" y="66"/>
                  </a:cubicBezTo>
                  <a:cubicBezTo>
                    <a:pt x="68" y="66"/>
                    <a:pt x="69" y="64"/>
                    <a:pt x="69" y="62"/>
                  </a:cubicBezTo>
                  <a:cubicBezTo>
                    <a:pt x="69" y="54"/>
                    <a:pt x="69" y="54"/>
                    <a:pt x="69" y="54"/>
                  </a:cubicBezTo>
                  <a:cubicBezTo>
                    <a:pt x="125" y="54"/>
                    <a:pt x="125" y="54"/>
                    <a:pt x="125" y="54"/>
                  </a:cubicBezTo>
                  <a:close/>
                  <a:moveTo>
                    <a:pt x="50" y="19"/>
                  </a:moveTo>
                  <a:cubicBezTo>
                    <a:pt x="75" y="19"/>
                    <a:pt x="75" y="19"/>
                    <a:pt x="75" y="19"/>
                  </a:cubicBezTo>
                  <a:cubicBezTo>
                    <a:pt x="75" y="11"/>
                    <a:pt x="75" y="11"/>
                    <a:pt x="75" y="11"/>
                  </a:cubicBezTo>
                  <a:cubicBezTo>
                    <a:pt x="75" y="9"/>
                    <a:pt x="73" y="8"/>
                    <a:pt x="72" y="8"/>
                  </a:cubicBezTo>
                  <a:cubicBezTo>
                    <a:pt x="53" y="8"/>
                    <a:pt x="53" y="8"/>
                    <a:pt x="53" y="8"/>
                  </a:cubicBezTo>
                  <a:cubicBezTo>
                    <a:pt x="51" y="8"/>
                    <a:pt x="50" y="9"/>
                    <a:pt x="50" y="11"/>
                  </a:cubicBezTo>
                  <a:cubicBezTo>
                    <a:pt x="50" y="19"/>
                    <a:pt x="50" y="19"/>
                    <a:pt x="50" y="19"/>
                  </a:cubicBezTo>
                  <a:close/>
                  <a:moveTo>
                    <a:pt x="6" y="19"/>
                  </a:moveTo>
                  <a:cubicBezTo>
                    <a:pt x="43" y="19"/>
                    <a:pt x="43" y="19"/>
                    <a:pt x="43" y="19"/>
                  </a:cubicBezTo>
                  <a:cubicBezTo>
                    <a:pt x="43" y="11"/>
                    <a:pt x="43" y="11"/>
                    <a:pt x="43" y="11"/>
                  </a:cubicBezTo>
                  <a:cubicBezTo>
                    <a:pt x="43" y="5"/>
                    <a:pt x="47" y="0"/>
                    <a:pt x="53" y="0"/>
                  </a:cubicBezTo>
                  <a:cubicBezTo>
                    <a:pt x="72" y="0"/>
                    <a:pt x="72" y="0"/>
                    <a:pt x="72" y="0"/>
                  </a:cubicBezTo>
                  <a:cubicBezTo>
                    <a:pt x="77" y="0"/>
                    <a:pt x="82" y="5"/>
                    <a:pt x="82" y="11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118" y="19"/>
                    <a:pt x="118" y="19"/>
                    <a:pt x="118" y="19"/>
                  </a:cubicBezTo>
                  <a:cubicBezTo>
                    <a:pt x="122" y="19"/>
                    <a:pt x="125" y="22"/>
                    <a:pt x="125" y="26"/>
                  </a:cubicBezTo>
                  <a:cubicBezTo>
                    <a:pt x="125" y="47"/>
                    <a:pt x="125" y="47"/>
                    <a:pt x="125" y="47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2"/>
                    <a:pt x="3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16"/>
            <p:cNvSpPr>
              <a:spLocks noEditPoints="1"/>
            </p:cNvSpPr>
            <p:nvPr/>
          </p:nvSpPr>
          <p:spPr bwMode="auto">
            <a:xfrm>
              <a:off x="-2771774" y="4643437"/>
              <a:ext cx="496888" cy="500063"/>
            </a:xfrm>
            <a:custGeom>
              <a:avLst/>
              <a:gdLst>
                <a:gd name="T0" fmla="*/ 84 w 143"/>
                <a:gd name="T1" fmla="*/ 45 h 144"/>
                <a:gd name="T2" fmla="*/ 70 w 143"/>
                <a:gd name="T3" fmla="*/ 47 h 144"/>
                <a:gd name="T4" fmla="*/ 75 w 143"/>
                <a:gd name="T5" fmla="*/ 64 h 144"/>
                <a:gd name="T6" fmla="*/ 105 w 143"/>
                <a:gd name="T7" fmla="*/ 18 h 144"/>
                <a:gd name="T8" fmla="*/ 125 w 143"/>
                <a:gd name="T9" fmla="*/ 19 h 144"/>
                <a:gd name="T10" fmla="*/ 125 w 143"/>
                <a:gd name="T11" fmla="*/ 39 h 144"/>
                <a:gd name="T12" fmla="*/ 80 w 143"/>
                <a:gd name="T13" fmla="*/ 68 h 144"/>
                <a:gd name="T14" fmla="*/ 96 w 143"/>
                <a:gd name="T15" fmla="*/ 74 h 144"/>
                <a:gd name="T16" fmla="*/ 99 w 143"/>
                <a:gd name="T17" fmla="*/ 59 h 144"/>
                <a:gd name="T18" fmla="*/ 117 w 143"/>
                <a:gd name="T19" fmla="*/ 74 h 144"/>
                <a:gd name="T20" fmla="*/ 114 w 143"/>
                <a:gd name="T21" fmla="*/ 44 h 144"/>
                <a:gd name="T22" fmla="*/ 124 w 143"/>
                <a:gd name="T23" fmla="*/ 74 h 144"/>
                <a:gd name="T24" fmla="*/ 133 w 143"/>
                <a:gd name="T25" fmla="*/ 81 h 144"/>
                <a:gd name="T26" fmla="*/ 70 w 143"/>
                <a:gd name="T27" fmla="*/ 135 h 144"/>
                <a:gd name="T28" fmla="*/ 63 w 143"/>
                <a:gd name="T29" fmla="*/ 144 h 144"/>
                <a:gd name="T30" fmla="*/ 9 w 143"/>
                <a:gd name="T31" fmla="*/ 81 h 144"/>
                <a:gd name="T32" fmla="*/ 0 w 143"/>
                <a:gd name="T33" fmla="*/ 74 h 144"/>
                <a:gd name="T34" fmla="*/ 63 w 143"/>
                <a:gd name="T35" fmla="*/ 20 h 144"/>
                <a:gd name="T36" fmla="*/ 70 w 143"/>
                <a:gd name="T37" fmla="*/ 10 h 144"/>
                <a:gd name="T38" fmla="*/ 99 w 143"/>
                <a:gd name="T39" fmla="*/ 30 h 144"/>
                <a:gd name="T40" fmla="*/ 94 w 143"/>
                <a:gd name="T41" fmla="*/ 35 h 144"/>
                <a:gd name="T42" fmla="*/ 70 w 143"/>
                <a:gd name="T43" fmla="*/ 40 h 144"/>
                <a:gd name="T44" fmla="*/ 70 w 143"/>
                <a:gd name="T45" fmla="*/ 93 h 144"/>
                <a:gd name="T46" fmla="*/ 96 w 143"/>
                <a:gd name="T47" fmla="*/ 81 h 144"/>
                <a:gd name="T48" fmla="*/ 63 w 143"/>
                <a:gd name="T49" fmla="*/ 93 h 144"/>
                <a:gd name="T50" fmla="*/ 37 w 143"/>
                <a:gd name="T51" fmla="*/ 81 h 144"/>
                <a:gd name="T52" fmla="*/ 63 w 143"/>
                <a:gd name="T53" fmla="*/ 93 h 144"/>
                <a:gd name="T54" fmla="*/ 63 w 143"/>
                <a:gd name="T55" fmla="*/ 61 h 144"/>
                <a:gd name="T56" fmla="*/ 37 w 143"/>
                <a:gd name="T57" fmla="*/ 74 h 144"/>
                <a:gd name="T58" fmla="*/ 63 w 143"/>
                <a:gd name="T59" fmla="*/ 27 h 144"/>
                <a:gd name="T60" fmla="*/ 30 w 143"/>
                <a:gd name="T61" fmla="*/ 74 h 144"/>
                <a:gd name="T62" fmla="*/ 63 w 143"/>
                <a:gd name="T63" fmla="*/ 27 h 144"/>
                <a:gd name="T64" fmla="*/ 63 w 143"/>
                <a:gd name="T65" fmla="*/ 114 h 144"/>
                <a:gd name="T66" fmla="*/ 16 w 143"/>
                <a:gd name="T67" fmla="*/ 81 h 144"/>
                <a:gd name="T68" fmla="*/ 70 w 143"/>
                <a:gd name="T69" fmla="*/ 114 h 144"/>
                <a:gd name="T70" fmla="*/ 117 w 143"/>
                <a:gd name="T71" fmla="*/ 81 h 144"/>
                <a:gd name="T72" fmla="*/ 70 w 143"/>
                <a:gd name="T73" fmla="*/ 11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3" h="144">
                  <a:moveTo>
                    <a:pt x="70" y="40"/>
                  </a:moveTo>
                  <a:cubicBezTo>
                    <a:pt x="75" y="41"/>
                    <a:pt x="80" y="42"/>
                    <a:pt x="84" y="45"/>
                  </a:cubicBezTo>
                  <a:cubicBezTo>
                    <a:pt x="79" y="50"/>
                    <a:pt x="79" y="50"/>
                    <a:pt x="79" y="50"/>
                  </a:cubicBezTo>
                  <a:cubicBezTo>
                    <a:pt x="76" y="49"/>
                    <a:pt x="73" y="48"/>
                    <a:pt x="70" y="47"/>
                  </a:cubicBezTo>
                  <a:cubicBezTo>
                    <a:pt x="70" y="61"/>
                    <a:pt x="70" y="61"/>
                    <a:pt x="70" y="61"/>
                  </a:cubicBezTo>
                  <a:cubicBezTo>
                    <a:pt x="72" y="62"/>
                    <a:pt x="74" y="63"/>
                    <a:pt x="75" y="64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5" y="18"/>
                    <a:pt x="105" y="18"/>
                    <a:pt x="105" y="18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25" y="19"/>
                    <a:pt x="125" y="19"/>
                    <a:pt x="125" y="19"/>
                  </a:cubicBezTo>
                  <a:cubicBezTo>
                    <a:pt x="143" y="21"/>
                    <a:pt x="143" y="21"/>
                    <a:pt x="143" y="21"/>
                  </a:cubicBezTo>
                  <a:cubicBezTo>
                    <a:pt x="125" y="39"/>
                    <a:pt x="125" y="39"/>
                    <a:pt x="125" y="39"/>
                  </a:cubicBezTo>
                  <a:cubicBezTo>
                    <a:pt x="111" y="37"/>
                    <a:pt x="111" y="37"/>
                    <a:pt x="111" y="37"/>
                  </a:cubicBezTo>
                  <a:cubicBezTo>
                    <a:pt x="80" y="68"/>
                    <a:pt x="80" y="68"/>
                    <a:pt x="80" y="68"/>
                  </a:cubicBezTo>
                  <a:cubicBezTo>
                    <a:pt x="81" y="70"/>
                    <a:pt x="82" y="72"/>
                    <a:pt x="82" y="74"/>
                  </a:cubicBezTo>
                  <a:cubicBezTo>
                    <a:pt x="96" y="74"/>
                    <a:pt x="96" y="74"/>
                    <a:pt x="96" y="74"/>
                  </a:cubicBezTo>
                  <a:cubicBezTo>
                    <a:pt x="96" y="70"/>
                    <a:pt x="95" y="67"/>
                    <a:pt x="94" y="65"/>
                  </a:cubicBezTo>
                  <a:cubicBezTo>
                    <a:pt x="99" y="59"/>
                    <a:pt x="99" y="59"/>
                    <a:pt x="99" y="59"/>
                  </a:cubicBezTo>
                  <a:cubicBezTo>
                    <a:pt x="101" y="64"/>
                    <a:pt x="103" y="69"/>
                    <a:pt x="103" y="74"/>
                  </a:cubicBezTo>
                  <a:cubicBezTo>
                    <a:pt x="117" y="74"/>
                    <a:pt x="117" y="74"/>
                    <a:pt x="117" y="74"/>
                  </a:cubicBezTo>
                  <a:cubicBezTo>
                    <a:pt x="116" y="65"/>
                    <a:pt x="114" y="56"/>
                    <a:pt x="109" y="49"/>
                  </a:cubicBezTo>
                  <a:cubicBezTo>
                    <a:pt x="114" y="44"/>
                    <a:pt x="114" y="44"/>
                    <a:pt x="114" y="44"/>
                  </a:cubicBezTo>
                  <a:cubicBezTo>
                    <a:pt x="114" y="45"/>
                    <a:pt x="114" y="45"/>
                    <a:pt x="114" y="45"/>
                  </a:cubicBezTo>
                  <a:cubicBezTo>
                    <a:pt x="120" y="53"/>
                    <a:pt x="123" y="63"/>
                    <a:pt x="124" y="74"/>
                  </a:cubicBezTo>
                  <a:cubicBezTo>
                    <a:pt x="133" y="74"/>
                    <a:pt x="133" y="74"/>
                    <a:pt x="133" y="74"/>
                  </a:cubicBezTo>
                  <a:cubicBezTo>
                    <a:pt x="133" y="81"/>
                    <a:pt x="133" y="81"/>
                    <a:pt x="133" y="81"/>
                  </a:cubicBezTo>
                  <a:cubicBezTo>
                    <a:pt x="124" y="81"/>
                    <a:pt x="124" y="81"/>
                    <a:pt x="124" y="81"/>
                  </a:cubicBezTo>
                  <a:cubicBezTo>
                    <a:pt x="122" y="110"/>
                    <a:pt x="99" y="133"/>
                    <a:pt x="70" y="135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63" y="144"/>
                    <a:pt x="63" y="144"/>
                    <a:pt x="63" y="144"/>
                  </a:cubicBezTo>
                  <a:cubicBezTo>
                    <a:pt x="63" y="135"/>
                    <a:pt x="63" y="135"/>
                    <a:pt x="63" y="135"/>
                  </a:cubicBezTo>
                  <a:cubicBezTo>
                    <a:pt x="34" y="133"/>
                    <a:pt x="11" y="110"/>
                    <a:pt x="9" y="8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9" y="74"/>
                    <a:pt x="9" y="74"/>
                    <a:pt x="9" y="74"/>
                  </a:cubicBezTo>
                  <a:cubicBezTo>
                    <a:pt x="11" y="45"/>
                    <a:pt x="34" y="21"/>
                    <a:pt x="63" y="20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70" y="10"/>
                    <a:pt x="70" y="10"/>
                    <a:pt x="70" y="10"/>
                  </a:cubicBezTo>
                  <a:cubicBezTo>
                    <a:pt x="70" y="20"/>
                    <a:pt x="70" y="20"/>
                    <a:pt x="70" y="20"/>
                  </a:cubicBezTo>
                  <a:cubicBezTo>
                    <a:pt x="81" y="20"/>
                    <a:pt x="91" y="24"/>
                    <a:pt x="99" y="30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94" y="35"/>
                    <a:pt x="94" y="35"/>
                    <a:pt x="94" y="35"/>
                  </a:cubicBezTo>
                  <a:cubicBezTo>
                    <a:pt x="87" y="30"/>
                    <a:pt x="79" y="27"/>
                    <a:pt x="70" y="27"/>
                  </a:cubicBezTo>
                  <a:cubicBezTo>
                    <a:pt x="70" y="40"/>
                    <a:pt x="70" y="40"/>
                    <a:pt x="70" y="40"/>
                  </a:cubicBezTo>
                  <a:close/>
                  <a:moveTo>
                    <a:pt x="82" y="81"/>
                  </a:moveTo>
                  <a:cubicBezTo>
                    <a:pt x="81" y="87"/>
                    <a:pt x="76" y="92"/>
                    <a:pt x="70" y="93"/>
                  </a:cubicBezTo>
                  <a:cubicBezTo>
                    <a:pt x="70" y="107"/>
                    <a:pt x="70" y="107"/>
                    <a:pt x="70" y="107"/>
                  </a:cubicBezTo>
                  <a:cubicBezTo>
                    <a:pt x="84" y="105"/>
                    <a:pt x="95" y="94"/>
                    <a:pt x="96" y="81"/>
                  </a:cubicBezTo>
                  <a:cubicBezTo>
                    <a:pt x="82" y="81"/>
                    <a:pt x="82" y="81"/>
                    <a:pt x="82" y="81"/>
                  </a:cubicBezTo>
                  <a:close/>
                  <a:moveTo>
                    <a:pt x="63" y="93"/>
                  </a:moveTo>
                  <a:cubicBezTo>
                    <a:pt x="57" y="92"/>
                    <a:pt x="52" y="87"/>
                    <a:pt x="51" y="81"/>
                  </a:cubicBezTo>
                  <a:cubicBezTo>
                    <a:pt x="37" y="81"/>
                    <a:pt x="37" y="81"/>
                    <a:pt x="37" y="81"/>
                  </a:cubicBezTo>
                  <a:cubicBezTo>
                    <a:pt x="38" y="94"/>
                    <a:pt x="49" y="105"/>
                    <a:pt x="63" y="107"/>
                  </a:cubicBezTo>
                  <a:cubicBezTo>
                    <a:pt x="63" y="93"/>
                    <a:pt x="63" y="93"/>
                    <a:pt x="63" y="93"/>
                  </a:cubicBezTo>
                  <a:close/>
                  <a:moveTo>
                    <a:pt x="51" y="74"/>
                  </a:moveTo>
                  <a:cubicBezTo>
                    <a:pt x="52" y="68"/>
                    <a:pt x="57" y="63"/>
                    <a:pt x="63" y="61"/>
                  </a:cubicBezTo>
                  <a:cubicBezTo>
                    <a:pt x="63" y="47"/>
                    <a:pt x="63" y="47"/>
                    <a:pt x="63" y="47"/>
                  </a:cubicBezTo>
                  <a:cubicBezTo>
                    <a:pt x="49" y="49"/>
                    <a:pt x="38" y="60"/>
                    <a:pt x="37" y="74"/>
                  </a:cubicBezTo>
                  <a:cubicBezTo>
                    <a:pt x="51" y="74"/>
                    <a:pt x="51" y="74"/>
                    <a:pt x="51" y="74"/>
                  </a:cubicBezTo>
                  <a:close/>
                  <a:moveTo>
                    <a:pt x="63" y="27"/>
                  </a:moveTo>
                  <a:cubicBezTo>
                    <a:pt x="38" y="28"/>
                    <a:pt x="18" y="49"/>
                    <a:pt x="16" y="74"/>
                  </a:cubicBezTo>
                  <a:cubicBezTo>
                    <a:pt x="30" y="74"/>
                    <a:pt x="30" y="74"/>
                    <a:pt x="30" y="74"/>
                  </a:cubicBezTo>
                  <a:cubicBezTo>
                    <a:pt x="31" y="56"/>
                    <a:pt x="45" y="42"/>
                    <a:pt x="63" y="40"/>
                  </a:cubicBezTo>
                  <a:cubicBezTo>
                    <a:pt x="63" y="27"/>
                    <a:pt x="63" y="27"/>
                    <a:pt x="63" y="27"/>
                  </a:cubicBezTo>
                  <a:close/>
                  <a:moveTo>
                    <a:pt x="63" y="128"/>
                  </a:moveTo>
                  <a:cubicBezTo>
                    <a:pt x="63" y="114"/>
                    <a:pt x="63" y="114"/>
                    <a:pt x="63" y="114"/>
                  </a:cubicBezTo>
                  <a:cubicBezTo>
                    <a:pt x="45" y="112"/>
                    <a:pt x="31" y="98"/>
                    <a:pt x="30" y="81"/>
                  </a:cubicBezTo>
                  <a:cubicBezTo>
                    <a:pt x="16" y="81"/>
                    <a:pt x="16" y="81"/>
                    <a:pt x="16" y="81"/>
                  </a:cubicBezTo>
                  <a:cubicBezTo>
                    <a:pt x="18" y="106"/>
                    <a:pt x="38" y="126"/>
                    <a:pt x="63" y="128"/>
                  </a:cubicBezTo>
                  <a:close/>
                  <a:moveTo>
                    <a:pt x="70" y="114"/>
                  </a:moveTo>
                  <a:cubicBezTo>
                    <a:pt x="70" y="128"/>
                    <a:pt x="70" y="128"/>
                    <a:pt x="70" y="128"/>
                  </a:cubicBezTo>
                  <a:cubicBezTo>
                    <a:pt x="95" y="126"/>
                    <a:pt x="115" y="106"/>
                    <a:pt x="117" y="81"/>
                  </a:cubicBezTo>
                  <a:cubicBezTo>
                    <a:pt x="103" y="81"/>
                    <a:pt x="103" y="81"/>
                    <a:pt x="103" y="81"/>
                  </a:cubicBezTo>
                  <a:cubicBezTo>
                    <a:pt x="102" y="98"/>
                    <a:pt x="88" y="112"/>
                    <a:pt x="70" y="11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Freeform 17"/>
            <p:cNvSpPr>
              <a:spLocks noEditPoints="1"/>
            </p:cNvSpPr>
            <p:nvPr/>
          </p:nvSpPr>
          <p:spPr bwMode="auto">
            <a:xfrm>
              <a:off x="-844549" y="4628355"/>
              <a:ext cx="319088" cy="530225"/>
            </a:xfrm>
            <a:custGeom>
              <a:avLst/>
              <a:gdLst>
                <a:gd name="T0" fmla="*/ 46 w 92"/>
                <a:gd name="T1" fmla="*/ 70 h 153"/>
                <a:gd name="T2" fmla="*/ 88 w 92"/>
                <a:gd name="T3" fmla="*/ 111 h 153"/>
                <a:gd name="T4" fmla="*/ 46 w 92"/>
                <a:gd name="T5" fmla="*/ 153 h 153"/>
                <a:gd name="T6" fmla="*/ 4 w 92"/>
                <a:gd name="T7" fmla="*/ 111 h 153"/>
                <a:gd name="T8" fmla="*/ 46 w 92"/>
                <a:gd name="T9" fmla="*/ 70 h 153"/>
                <a:gd name="T10" fmla="*/ 46 w 92"/>
                <a:gd name="T11" fmla="*/ 70 h 153"/>
                <a:gd name="T12" fmla="*/ 46 w 92"/>
                <a:gd name="T13" fmla="*/ 79 h 153"/>
                <a:gd name="T14" fmla="*/ 78 w 92"/>
                <a:gd name="T15" fmla="*/ 111 h 153"/>
                <a:gd name="T16" fmla="*/ 46 w 92"/>
                <a:gd name="T17" fmla="*/ 143 h 153"/>
                <a:gd name="T18" fmla="*/ 14 w 92"/>
                <a:gd name="T19" fmla="*/ 111 h 153"/>
                <a:gd name="T20" fmla="*/ 46 w 92"/>
                <a:gd name="T21" fmla="*/ 79 h 153"/>
                <a:gd name="T22" fmla="*/ 46 w 92"/>
                <a:gd name="T23" fmla="*/ 79 h 153"/>
                <a:gd name="T24" fmla="*/ 46 w 92"/>
                <a:gd name="T25" fmla="*/ 81 h 153"/>
                <a:gd name="T26" fmla="*/ 53 w 92"/>
                <a:gd name="T27" fmla="*/ 102 h 153"/>
                <a:gd name="T28" fmla="*/ 75 w 92"/>
                <a:gd name="T29" fmla="*/ 102 h 153"/>
                <a:gd name="T30" fmla="*/ 57 w 92"/>
                <a:gd name="T31" fmla="*/ 115 h 153"/>
                <a:gd name="T32" fmla="*/ 64 w 92"/>
                <a:gd name="T33" fmla="*/ 136 h 153"/>
                <a:gd name="T34" fmla="*/ 46 w 92"/>
                <a:gd name="T35" fmla="*/ 123 h 153"/>
                <a:gd name="T36" fmla="*/ 28 w 92"/>
                <a:gd name="T37" fmla="*/ 136 h 153"/>
                <a:gd name="T38" fmla="*/ 35 w 92"/>
                <a:gd name="T39" fmla="*/ 115 h 153"/>
                <a:gd name="T40" fmla="*/ 17 w 92"/>
                <a:gd name="T41" fmla="*/ 102 h 153"/>
                <a:gd name="T42" fmla="*/ 39 w 92"/>
                <a:gd name="T43" fmla="*/ 102 h 153"/>
                <a:gd name="T44" fmla="*/ 46 w 92"/>
                <a:gd name="T45" fmla="*/ 81 h 153"/>
                <a:gd name="T46" fmla="*/ 0 w 92"/>
                <a:gd name="T47" fmla="*/ 0 h 153"/>
                <a:gd name="T48" fmla="*/ 15 w 92"/>
                <a:gd name="T49" fmla="*/ 0 h 153"/>
                <a:gd name="T50" fmla="*/ 15 w 92"/>
                <a:gd name="T51" fmla="*/ 45 h 153"/>
                <a:gd name="T52" fmla="*/ 0 w 92"/>
                <a:gd name="T53" fmla="*/ 34 h 153"/>
                <a:gd name="T54" fmla="*/ 0 w 92"/>
                <a:gd name="T55" fmla="*/ 0 h 153"/>
                <a:gd name="T56" fmla="*/ 25 w 92"/>
                <a:gd name="T57" fmla="*/ 0 h 153"/>
                <a:gd name="T58" fmla="*/ 67 w 92"/>
                <a:gd name="T59" fmla="*/ 0 h 153"/>
                <a:gd name="T60" fmla="*/ 67 w 92"/>
                <a:gd name="T61" fmla="*/ 53 h 153"/>
                <a:gd name="T62" fmla="*/ 46 w 92"/>
                <a:gd name="T63" fmla="*/ 70 h 153"/>
                <a:gd name="T64" fmla="*/ 25 w 92"/>
                <a:gd name="T65" fmla="*/ 53 h 153"/>
                <a:gd name="T66" fmla="*/ 25 w 92"/>
                <a:gd name="T67" fmla="*/ 0 h 153"/>
                <a:gd name="T68" fmla="*/ 77 w 92"/>
                <a:gd name="T69" fmla="*/ 0 h 153"/>
                <a:gd name="T70" fmla="*/ 92 w 92"/>
                <a:gd name="T71" fmla="*/ 0 h 153"/>
                <a:gd name="T72" fmla="*/ 92 w 92"/>
                <a:gd name="T73" fmla="*/ 34 h 153"/>
                <a:gd name="T74" fmla="*/ 77 w 92"/>
                <a:gd name="T75" fmla="*/ 45 h 153"/>
                <a:gd name="T76" fmla="*/ 77 w 92"/>
                <a:gd name="T77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92" h="153">
                  <a:moveTo>
                    <a:pt x="46" y="70"/>
                  </a:moveTo>
                  <a:cubicBezTo>
                    <a:pt x="69" y="70"/>
                    <a:pt x="88" y="88"/>
                    <a:pt x="88" y="111"/>
                  </a:cubicBezTo>
                  <a:cubicBezTo>
                    <a:pt x="88" y="134"/>
                    <a:pt x="69" y="153"/>
                    <a:pt x="46" y="153"/>
                  </a:cubicBezTo>
                  <a:cubicBezTo>
                    <a:pt x="23" y="153"/>
                    <a:pt x="4" y="134"/>
                    <a:pt x="4" y="111"/>
                  </a:cubicBezTo>
                  <a:cubicBezTo>
                    <a:pt x="4" y="88"/>
                    <a:pt x="23" y="70"/>
                    <a:pt x="46" y="70"/>
                  </a:cubicBezTo>
                  <a:cubicBezTo>
                    <a:pt x="46" y="70"/>
                    <a:pt x="46" y="70"/>
                    <a:pt x="46" y="70"/>
                  </a:cubicBezTo>
                  <a:close/>
                  <a:moveTo>
                    <a:pt x="46" y="79"/>
                  </a:moveTo>
                  <a:cubicBezTo>
                    <a:pt x="64" y="79"/>
                    <a:pt x="78" y="94"/>
                    <a:pt x="78" y="111"/>
                  </a:cubicBezTo>
                  <a:cubicBezTo>
                    <a:pt x="78" y="129"/>
                    <a:pt x="64" y="143"/>
                    <a:pt x="46" y="143"/>
                  </a:cubicBezTo>
                  <a:cubicBezTo>
                    <a:pt x="29" y="143"/>
                    <a:pt x="14" y="129"/>
                    <a:pt x="14" y="111"/>
                  </a:cubicBezTo>
                  <a:cubicBezTo>
                    <a:pt x="14" y="94"/>
                    <a:pt x="29" y="79"/>
                    <a:pt x="46" y="79"/>
                  </a:cubicBezTo>
                  <a:cubicBezTo>
                    <a:pt x="46" y="79"/>
                    <a:pt x="46" y="79"/>
                    <a:pt x="46" y="79"/>
                  </a:cubicBezTo>
                  <a:close/>
                  <a:moveTo>
                    <a:pt x="46" y="81"/>
                  </a:moveTo>
                  <a:cubicBezTo>
                    <a:pt x="53" y="102"/>
                    <a:pt x="53" y="102"/>
                    <a:pt x="53" y="102"/>
                  </a:cubicBezTo>
                  <a:cubicBezTo>
                    <a:pt x="75" y="102"/>
                    <a:pt x="75" y="102"/>
                    <a:pt x="75" y="102"/>
                  </a:cubicBezTo>
                  <a:cubicBezTo>
                    <a:pt x="57" y="115"/>
                    <a:pt x="57" y="115"/>
                    <a:pt x="57" y="115"/>
                  </a:cubicBezTo>
                  <a:cubicBezTo>
                    <a:pt x="64" y="136"/>
                    <a:pt x="64" y="136"/>
                    <a:pt x="64" y="136"/>
                  </a:cubicBezTo>
                  <a:cubicBezTo>
                    <a:pt x="46" y="123"/>
                    <a:pt x="46" y="123"/>
                    <a:pt x="46" y="123"/>
                  </a:cubicBezTo>
                  <a:cubicBezTo>
                    <a:pt x="28" y="136"/>
                    <a:pt x="28" y="136"/>
                    <a:pt x="28" y="136"/>
                  </a:cubicBezTo>
                  <a:cubicBezTo>
                    <a:pt x="35" y="115"/>
                    <a:pt x="35" y="115"/>
                    <a:pt x="35" y="115"/>
                  </a:cubicBezTo>
                  <a:cubicBezTo>
                    <a:pt x="17" y="102"/>
                    <a:pt x="17" y="102"/>
                    <a:pt x="17" y="102"/>
                  </a:cubicBezTo>
                  <a:cubicBezTo>
                    <a:pt x="39" y="102"/>
                    <a:pt x="39" y="102"/>
                    <a:pt x="39" y="102"/>
                  </a:cubicBezTo>
                  <a:cubicBezTo>
                    <a:pt x="46" y="81"/>
                    <a:pt x="46" y="81"/>
                    <a:pt x="46" y="81"/>
                  </a:cubicBezTo>
                  <a:close/>
                  <a:moveTo>
                    <a:pt x="0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15" y="45"/>
                    <a:pt x="15" y="45"/>
                    <a:pt x="15" y="45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0"/>
                    <a:pt x="0" y="0"/>
                    <a:pt x="0" y="0"/>
                  </a:cubicBezTo>
                  <a:close/>
                  <a:moveTo>
                    <a:pt x="25" y="0"/>
                  </a:moveTo>
                  <a:cubicBezTo>
                    <a:pt x="67" y="0"/>
                    <a:pt x="67" y="0"/>
                    <a:pt x="67" y="0"/>
                  </a:cubicBezTo>
                  <a:cubicBezTo>
                    <a:pt x="67" y="53"/>
                    <a:pt x="67" y="53"/>
                    <a:pt x="67" y="53"/>
                  </a:cubicBezTo>
                  <a:cubicBezTo>
                    <a:pt x="46" y="70"/>
                    <a:pt x="46" y="70"/>
                    <a:pt x="46" y="70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5" y="0"/>
                    <a:pt x="25" y="0"/>
                    <a:pt x="25" y="0"/>
                  </a:cubicBezTo>
                  <a:close/>
                  <a:moveTo>
                    <a:pt x="77" y="0"/>
                  </a:moveTo>
                  <a:cubicBezTo>
                    <a:pt x="92" y="0"/>
                    <a:pt x="92" y="0"/>
                    <a:pt x="92" y="0"/>
                  </a:cubicBezTo>
                  <a:cubicBezTo>
                    <a:pt x="92" y="34"/>
                    <a:pt x="92" y="34"/>
                    <a:pt x="92" y="34"/>
                  </a:cubicBezTo>
                  <a:cubicBezTo>
                    <a:pt x="77" y="45"/>
                    <a:pt x="77" y="45"/>
                    <a:pt x="77" y="45"/>
                  </a:cubicBezTo>
                  <a:cubicBezTo>
                    <a:pt x="77" y="0"/>
                    <a:pt x="77" y="0"/>
                    <a:pt x="7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83280" y="891540"/>
            <a:ext cx="5268595" cy="35083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2240</Words>
  <Application>WPS 演示</Application>
  <PresentationFormat>全屏显示(16:9)</PresentationFormat>
  <Paragraphs>331</Paragraphs>
  <Slides>36</Slides>
  <Notes>33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36</vt:i4>
      </vt:variant>
    </vt:vector>
  </HeadingPairs>
  <TitlesOfParts>
    <vt:vector size="57" baseType="lpstr">
      <vt:lpstr>Arial</vt:lpstr>
      <vt:lpstr>宋体</vt:lpstr>
      <vt:lpstr>Wingdings</vt:lpstr>
      <vt:lpstr>微软雅黑</vt:lpstr>
      <vt:lpstr>Agency FB</vt:lpstr>
      <vt:lpstr>Arial Unicode MS</vt:lpstr>
      <vt:lpstr>Calibri</vt:lpstr>
      <vt:lpstr>Cooper Black</vt:lpstr>
      <vt:lpstr>굴림</vt:lpstr>
      <vt:lpstr>Arial Unicode MS</vt:lpstr>
      <vt:lpstr>Elephant</vt:lpstr>
      <vt:lpstr>Meiryo</vt:lpstr>
      <vt:lpstr>Arial Narrow</vt:lpstr>
      <vt:lpstr>Calibri</vt:lpstr>
      <vt:lpstr>Yu Gothic UI</vt:lpstr>
      <vt:lpstr>Segoe Print</vt:lpstr>
      <vt:lpstr>Malgun Gothic</vt:lpstr>
      <vt:lpstr>Calibri Light</vt:lpstr>
      <vt:lpstr>Times New Roman</vt:lpstr>
      <vt:lpstr>Office 主题</vt:lpstr>
      <vt:lpstr>Office Theme</vt:lpstr>
      <vt:lpstr>PowerPoint 演示文稿</vt:lpstr>
      <vt:lpstr>PowerPoint 演示文稿</vt:lpstr>
      <vt:lpstr>人员组织管理-院系班级</vt:lpstr>
      <vt:lpstr>课程开发的定义</vt:lpstr>
      <vt:lpstr>人员组织管理-人员管理</vt:lpstr>
      <vt:lpstr>教学基本信息--学期管理</vt:lpstr>
      <vt:lpstr>教学基本信息--其他模块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rocky lee</dc:creator>
  <cp:lastModifiedBy>Administrator</cp:lastModifiedBy>
  <cp:revision>323</cp:revision>
  <dcterms:created xsi:type="dcterms:W3CDTF">2015-03-25T07:43:00Z</dcterms:created>
  <dcterms:modified xsi:type="dcterms:W3CDTF">2020-02-11T10:07:21Z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2052-11.1.0.8013</vt:lpwstr>
  </property>
</Properties>
</file>